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6" r:id="rId4"/>
    <p:sldMasterId id="2147483667" r:id="rId5"/>
    <p:sldMasterId id="214748366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y="5143500" cx="9144000"/>
  <p:notesSz cx="6858000" cy="9144000"/>
  <p:embeddedFontLst>
    <p:embeddedFont>
      <p:font typeface="Helvetica Neue"/>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182CE836-C975-4DFC-B735-54E981342FBE}">
  <a:tblStyle styleId="{182CE836-C975-4DFC-B735-54E981342FBE}" styleName="Table_0">
    <a:wholeTbl>
      <a:tcStyle>
        <a:tcBdr>
          <a:left>
            <a:ln cap="flat" cmpd="sng" w="9525">
              <a:solidFill>
                <a:srgbClr val="000000"/>
              </a:solidFill>
              <a:prstDash val="solid"/>
              <a:round/>
              <a:headEnd len="med" w="med" type="none"/>
              <a:tailEnd len="med" w="med" type="none"/>
            </a:ln>
          </a:left>
          <a:right>
            <a:ln cap="flat" cmpd="sng" w="9525">
              <a:solidFill>
                <a:srgbClr val="000000"/>
              </a:solidFill>
              <a:prstDash val="solid"/>
              <a:round/>
              <a:headEnd len="med" w="med" type="none"/>
              <a:tailEnd len="med" w="med" type="none"/>
            </a:ln>
          </a:right>
          <a:top>
            <a:ln cap="flat" cmpd="sng" w="9525">
              <a:solidFill>
                <a:srgbClr val="000000"/>
              </a:solidFill>
              <a:prstDash val="solid"/>
              <a:round/>
              <a:headEnd len="med" w="med" type="none"/>
              <a:tailEnd len="med" w="med" type="none"/>
            </a:ln>
          </a:top>
          <a:bottom>
            <a:ln cap="flat" cmpd="sng" w="9525">
              <a:solidFill>
                <a:srgbClr val="000000"/>
              </a:solidFill>
              <a:prstDash val="solid"/>
              <a:round/>
              <a:headEnd len="med" w="med" type="none"/>
              <a:tailEnd len="med" w="med" type="none"/>
            </a:ln>
          </a:bottom>
          <a:insideH>
            <a:ln cap="flat" cmpd="sng" w="9525">
              <a:solidFill>
                <a:srgbClr val="000000"/>
              </a:solidFill>
              <a:prstDash val="solid"/>
              <a:round/>
              <a:headEnd len="med" w="med" type="none"/>
              <a:tailEnd len="med" w="med" type="none"/>
            </a:ln>
          </a:insideH>
          <a:insideV>
            <a:ln cap="flat" cmpd="sng" w="9525">
              <a:solidFill>
                <a:srgbClr val="000000"/>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elveticaNeue-boldItalic.fntdata"/><Relationship Id="rId61" Type="http://schemas.openxmlformats.org/officeDocument/2006/relationships/font" Target="fonts/HelveticaNeue-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HelveticaNeue-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HelveticaNeue-regular.fntdata"/><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00.jpg>
</file>

<file path=ppt/media/image01.png>
</file>

<file path=ppt/media/image02.jpg>
</file>

<file path=ppt/media/image03.jpg>
</file>

<file path=ppt/media/image04.jpg>
</file>

<file path=ppt/media/image05.jpg>
</file>

<file path=ppt/media/image06.jpg>
</file>

<file path=ppt/media/image07.jpg>
</file>

<file path=ppt/media/image0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 name="Shape 59"/>
        <p:cNvGrpSpPr/>
        <p:nvPr/>
      </p:nvGrpSpPr>
      <p:grpSpPr>
        <a:xfrm>
          <a:off x="0" y="0"/>
          <a:ext cx="0" cy="0"/>
          <a:chOff x="0" y="0"/>
          <a:chExt cx="0" cy="0"/>
        </a:xfrm>
      </p:grpSpPr>
      <p:sp>
        <p:nvSpPr>
          <p:cNvPr id="60" name="Shape 6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rPr lang="en"/>
              <a:t>Delivering an 5MB IBM hard drive in the 60’s</a:t>
            </a:r>
          </a:p>
        </p:txBody>
      </p:sp>
      <p:sp>
        <p:nvSpPr>
          <p:cNvPr id="61" name="Shape 6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In the old days, account information came from the file </a:t>
            </a:r>
            <a:r>
              <a:rPr b="1" lang="en">
                <a:solidFill>
                  <a:schemeClr val="dk1"/>
                </a:solidFill>
              </a:rPr>
              <a:t>/etc/passwd</a:t>
            </a:r>
            <a:r>
              <a:rPr lang="en">
                <a:solidFill>
                  <a:schemeClr val="dk1"/>
                </a:solidFill>
              </a:rPr>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After you entered your credentials, the login process would read the file </a:t>
            </a:r>
            <a:r>
              <a:rPr b="1" lang="en">
                <a:solidFill>
                  <a:schemeClr val="dk1"/>
                </a:solidFill>
              </a:rPr>
              <a:t>/etc/passwd</a:t>
            </a:r>
            <a:r>
              <a:rPr lang="en">
                <a:solidFill>
                  <a:schemeClr val="dk1"/>
                </a:solidFill>
              </a:rPr>
              <a:t> and check against the credentials in that file.  What do you think you might find in that file?</a:t>
            </a:r>
          </a:p>
          <a:p>
            <a:pPr lvl="0" rtl="0">
              <a:spcBef>
                <a:spcPts val="0"/>
              </a:spcBef>
              <a:buNone/>
            </a:pPr>
            <a:r>
              <a:t/>
            </a:r>
            <a:endParaRPr>
              <a:solidFill>
                <a:schemeClr val="dk1"/>
              </a:solidFill>
            </a:endParaRPr>
          </a:p>
          <a:p>
            <a:pPr lvl="0" rtl="0">
              <a:spcBef>
                <a:spcPts val="0"/>
              </a:spcBef>
              <a:buNone/>
            </a:pPr>
            <a:r>
              <a:rPr lang="en">
                <a:solidFill>
                  <a:schemeClr val="dk1"/>
                </a:solidFill>
              </a:rPr>
              <a:t>(demo cat </a:t>
            </a:r>
            <a:r>
              <a:rPr b="1" lang="en">
                <a:solidFill>
                  <a:schemeClr val="dk1"/>
                </a:solidFill>
              </a:rPr>
              <a:t>/etc/passwd</a:t>
            </a:r>
            <a:r>
              <a:rPr lang="en">
                <a:solidFill>
                  <a:schemeClr val="dk1"/>
                </a:solidFill>
              </a:rPr>
              <a:t>)</a:t>
            </a:r>
          </a:p>
          <a:p>
            <a:pPr lvl="0" rtl="0">
              <a:spcBef>
                <a:spcPts val="0"/>
              </a:spcBef>
              <a:buNone/>
            </a:pPr>
            <a:r>
              <a:rPr lang="en">
                <a:solidFill>
                  <a:schemeClr val="dk1"/>
                </a:solidFill>
              </a:rPr>
              <a:t>username:password:user_id:group_id:gecos:home_directory:login_shell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Nowadays, things are slightly more complicated.  This is only part of the picture, but gets the idea across.  Login now works with a library called PAM, which can be configured to pull authentication information from multiple sources.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This same library, PAM is invoked by other authentication programs such as </a:t>
            </a:r>
            <a:r>
              <a:rPr b="1" lang="en">
                <a:solidFill>
                  <a:schemeClr val="dk1"/>
                </a:solidFill>
              </a:rPr>
              <a:t>passwd</a:t>
            </a:r>
            <a:r>
              <a:rPr lang="en">
                <a:solidFill>
                  <a:schemeClr val="dk1"/>
                </a:solidFill>
              </a:rPr>
              <a: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174" name="Shape 17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1000"/>
              </a:spcBef>
              <a:buClr>
                <a:schemeClr val="dk1"/>
              </a:buClr>
              <a:buSzPct val="84615"/>
              <a:buFont typeface="Arial"/>
              <a:buNone/>
            </a:pPr>
            <a:r>
              <a:rPr b="1" lang="en" sz="1300">
                <a:solidFill>
                  <a:schemeClr val="dk1"/>
                </a:solidFill>
              </a:rPr>
              <a:t>What needs to be done to add a new user?</a:t>
            </a:r>
          </a:p>
          <a:p>
            <a:pPr indent="-298450" lvl="0" marL="914400" rtl="0">
              <a:lnSpc>
                <a:spcPct val="115000"/>
              </a:lnSpc>
              <a:spcBef>
                <a:spcPts val="0"/>
              </a:spcBef>
              <a:buClr>
                <a:schemeClr val="dk1"/>
              </a:buClr>
              <a:buSzPct val="100000"/>
              <a:buAutoNum type="arabicPeriod"/>
            </a:pPr>
            <a:r>
              <a:rPr lang="en">
                <a:solidFill>
                  <a:schemeClr val="dk1"/>
                </a:solidFill>
              </a:rPr>
              <a:t>Edit the </a:t>
            </a:r>
            <a:r>
              <a:rPr b="1" lang="en">
                <a:solidFill>
                  <a:schemeClr val="dk1"/>
                </a:solidFill>
              </a:rPr>
              <a:t>/etc/passwd</a:t>
            </a:r>
            <a:r>
              <a:rPr lang="en">
                <a:solidFill>
                  <a:schemeClr val="dk1"/>
                </a:solidFill>
              </a:rPr>
              <a:t>, </a:t>
            </a:r>
            <a:r>
              <a:rPr b="1" lang="en">
                <a:solidFill>
                  <a:schemeClr val="dk1"/>
                </a:solidFill>
              </a:rPr>
              <a:t>/etc/group</a:t>
            </a:r>
            <a:r>
              <a:rPr lang="en">
                <a:solidFill>
                  <a:schemeClr val="dk1"/>
                </a:solidFill>
              </a:rPr>
              <a:t>, and </a:t>
            </a:r>
            <a:r>
              <a:rPr b="1" lang="en">
                <a:solidFill>
                  <a:schemeClr val="dk1"/>
                </a:solidFill>
              </a:rPr>
              <a:t>/etc/shadow</a:t>
            </a:r>
            <a:r>
              <a:rPr lang="en">
                <a:solidFill>
                  <a:schemeClr val="dk1"/>
                </a:solidFill>
              </a:rPr>
              <a:t> files.</a:t>
            </a:r>
          </a:p>
          <a:p>
            <a:pPr indent="-298450" lvl="0" marL="914400" rtl="0">
              <a:lnSpc>
                <a:spcPct val="115000"/>
              </a:lnSpc>
              <a:spcBef>
                <a:spcPts val="0"/>
              </a:spcBef>
              <a:buClr>
                <a:schemeClr val="dk1"/>
              </a:buClr>
              <a:buSzPct val="100000"/>
              <a:buAutoNum type="arabicPeriod"/>
            </a:pPr>
            <a:r>
              <a:rPr lang="en">
                <a:solidFill>
                  <a:schemeClr val="dk1"/>
                </a:solidFill>
              </a:rPr>
              <a:t>Create a home directory and copy important startup files (for shells).</a:t>
            </a:r>
          </a:p>
          <a:p>
            <a:pPr indent="-298450" lvl="0" marL="914400" rtl="0">
              <a:lnSpc>
                <a:spcPct val="115000"/>
              </a:lnSpc>
              <a:spcBef>
                <a:spcPts val="0"/>
              </a:spcBef>
              <a:buClr>
                <a:schemeClr val="dk1"/>
              </a:buClr>
              <a:buSzPct val="100000"/>
              <a:buAutoNum type="arabicPeriod"/>
            </a:pPr>
            <a:r>
              <a:rPr lang="en">
                <a:solidFill>
                  <a:schemeClr val="dk1"/>
                </a:solidFill>
              </a:rPr>
              <a:t>Set appropriate permissions and ownerships on files.</a:t>
            </a:r>
          </a:p>
          <a:p>
            <a:pPr lvl="0" rtl="0">
              <a:lnSpc>
                <a:spcPct val="115000"/>
              </a:lnSpc>
              <a:spcBef>
                <a:spcPts val="1000"/>
              </a:spcBef>
              <a:buClr>
                <a:schemeClr val="dk1"/>
              </a:buClr>
              <a:buSzPct val="84615"/>
              <a:buFont typeface="Arial"/>
              <a:buNone/>
            </a:pPr>
            <a:r>
              <a:rPr b="1" lang="en" sz="1300">
                <a:solidFill>
                  <a:schemeClr val="dk1"/>
                </a:solidFill>
              </a:rPr>
              <a:t>Example 1: Adding Accounts by hand &amp; automagically!</a:t>
            </a:r>
          </a:p>
          <a:p>
            <a:pPr indent="-298450" lvl="0" marL="457200" rtl="0">
              <a:lnSpc>
                <a:spcPct val="115000"/>
              </a:lnSpc>
              <a:spcBef>
                <a:spcPts val="0"/>
              </a:spcBef>
              <a:buClr>
                <a:schemeClr val="dk1"/>
              </a:buClr>
              <a:buSzPct val="100000"/>
              <a:buChar char="●"/>
            </a:pPr>
            <a:r>
              <a:rPr lang="en">
                <a:solidFill>
                  <a:schemeClr val="dk1"/>
                </a:solidFill>
              </a:rPr>
              <a:t>Below is the basic recipe for adding a user on Linux by hand.</a:t>
            </a:r>
            <a:br>
              <a:rPr lang="en">
                <a:solidFill>
                  <a:schemeClr val="dk1"/>
                </a:solidFill>
              </a:rPr>
            </a:br>
            <a:r>
              <a:rPr lang="en">
                <a:solidFill>
                  <a:schemeClr val="dk1"/>
                </a:solidFill>
              </a:rPr>
              <a:t>	root@userdemo ~#: vipw</a:t>
            </a:r>
            <a:br>
              <a:rPr lang="en">
                <a:solidFill>
                  <a:schemeClr val="dk1"/>
                </a:solidFill>
              </a:rPr>
            </a:br>
            <a:r>
              <a:rPr lang="en">
                <a:solidFill>
                  <a:schemeClr val="dk1"/>
                </a:solidFill>
              </a:rPr>
              <a:t>	Add a new line at the end and save.</a:t>
            </a:r>
            <a:br>
              <a:rPr lang="en">
                <a:solidFill>
                  <a:schemeClr val="dk1"/>
                </a:solidFill>
              </a:rPr>
            </a:br>
            <a:r>
              <a:rPr lang="en">
                <a:solidFill>
                  <a:schemeClr val="dk1"/>
                </a:solidFill>
              </a:rPr>
              <a:t>	dehus:x:500:500:Mark Dehus,,,:/home/dehus:/bin/bash</a:t>
            </a:r>
            <a:br>
              <a:rPr lang="en">
                <a:solidFill>
                  <a:schemeClr val="dk1"/>
                </a:solidFill>
              </a:rPr>
            </a:br>
            <a:r>
              <a:rPr lang="en">
                <a:solidFill>
                  <a:schemeClr val="dk1"/>
                </a:solidFill>
              </a:rPr>
              <a:t>            root@userdemo ~#: vigr</a:t>
            </a:r>
            <a:br>
              <a:rPr lang="en">
                <a:solidFill>
                  <a:schemeClr val="dk1"/>
                </a:solidFill>
              </a:rPr>
            </a:br>
            <a:r>
              <a:rPr lang="en">
                <a:solidFill>
                  <a:schemeClr val="dk1"/>
                </a:solidFill>
              </a:rPr>
              <a:t>	dehus:x:500</a:t>
            </a:r>
            <a:br>
              <a:rPr lang="en">
                <a:solidFill>
                  <a:schemeClr val="dk1"/>
                </a:solidFill>
              </a:rPr>
            </a:br>
            <a:r>
              <a:rPr lang="en">
                <a:solidFill>
                  <a:schemeClr val="dk1"/>
                </a:solidFill>
              </a:rPr>
              <a:t>	root@userdemo ~#: passwd dehus</a:t>
            </a:r>
            <a:br>
              <a:rPr lang="en">
                <a:solidFill>
                  <a:schemeClr val="dk1"/>
                </a:solidFill>
              </a:rPr>
            </a:br>
            <a:r>
              <a:rPr lang="en">
                <a:solidFill>
                  <a:schemeClr val="dk1"/>
                </a:solidFill>
              </a:rPr>
              <a:t>	root@userdemo ~#: mkdir /home/dehus</a:t>
            </a:r>
            <a:br>
              <a:rPr lang="en">
                <a:solidFill>
                  <a:schemeClr val="dk1"/>
                </a:solidFill>
              </a:rPr>
            </a:br>
            <a:r>
              <a:rPr lang="en">
                <a:solidFill>
                  <a:schemeClr val="dk1"/>
                </a:solidFill>
              </a:rPr>
              <a:t>	root@userdemo ~#: cp -R /etc/skel/. /home/dehus</a:t>
            </a:r>
            <a:br>
              <a:rPr lang="en">
                <a:solidFill>
                  <a:schemeClr val="dk1"/>
                </a:solidFill>
              </a:rPr>
            </a:br>
            <a:r>
              <a:rPr lang="en">
                <a:solidFill>
                  <a:schemeClr val="dk1"/>
                </a:solidFill>
              </a:rPr>
              <a:t>	root@userdemo ~#: chown -R dehus:dehus /home/dehus</a:t>
            </a:r>
            <a:br>
              <a:rPr lang="en">
                <a:solidFill>
                  <a:schemeClr val="dk1"/>
                </a:solidFill>
              </a:rPr>
            </a:br>
            <a:r>
              <a:rPr lang="en">
                <a:solidFill>
                  <a:schemeClr val="dk1"/>
                </a:solidFill>
              </a:rPr>
              <a:t>	</a:t>
            </a:r>
          </a:p>
          <a:p>
            <a:pPr indent="-298450" lvl="0" marL="457200" rtl="0">
              <a:lnSpc>
                <a:spcPct val="115000"/>
              </a:lnSpc>
              <a:spcBef>
                <a:spcPts val="0"/>
              </a:spcBef>
              <a:buClr>
                <a:schemeClr val="dk1"/>
              </a:buClr>
              <a:buSzPct val="100000"/>
              <a:buChar char="●"/>
            </a:pPr>
            <a:r>
              <a:rPr lang="en">
                <a:solidFill>
                  <a:schemeClr val="dk1"/>
                </a:solidFill>
              </a:rPr>
              <a:t>Adding users on a Linux system can be automated by the </a:t>
            </a:r>
            <a:r>
              <a:rPr b="1" lang="en">
                <a:solidFill>
                  <a:schemeClr val="dk1"/>
                </a:solidFill>
              </a:rPr>
              <a:t>useradd</a:t>
            </a:r>
            <a:r>
              <a:rPr lang="en">
                <a:solidFill>
                  <a:schemeClr val="dk1"/>
                </a:solidFill>
              </a:rPr>
              <a:t> command, which is available on most distributions and also other flavors of Unix.  Implementation varies.</a:t>
            </a:r>
            <a:br>
              <a:rPr lang="en">
                <a:solidFill>
                  <a:schemeClr val="dk1"/>
                </a:solidFill>
              </a:rPr>
            </a:br>
            <a:r>
              <a:rPr lang="en">
                <a:solidFill>
                  <a:schemeClr val="dk1"/>
                </a:solidFill>
              </a:rPr>
              <a:t>root@userdemo ~# useradd dehus</a:t>
            </a:r>
            <a:br>
              <a:rPr lang="en">
                <a:solidFill>
                  <a:schemeClr val="dk1"/>
                </a:solidFill>
              </a:rPr>
            </a:br>
          </a:p>
          <a:p>
            <a:pPr indent="-298450" lvl="0" marL="457200" rtl="0">
              <a:lnSpc>
                <a:spcPct val="115000"/>
              </a:lnSpc>
              <a:spcBef>
                <a:spcPts val="0"/>
              </a:spcBef>
              <a:buClr>
                <a:schemeClr val="dk1"/>
              </a:buClr>
              <a:buSzPct val="100000"/>
              <a:buChar char="●"/>
            </a:pPr>
            <a:r>
              <a:rPr lang="en">
                <a:solidFill>
                  <a:schemeClr val="dk1"/>
                </a:solidFill>
              </a:rPr>
              <a:t>The </a:t>
            </a:r>
            <a:r>
              <a:rPr b="1" lang="en">
                <a:solidFill>
                  <a:schemeClr val="dk1"/>
                </a:solidFill>
              </a:rPr>
              <a:t>useradd</a:t>
            </a:r>
            <a:r>
              <a:rPr lang="en">
                <a:solidFill>
                  <a:schemeClr val="dk1"/>
                </a:solidFill>
              </a:rPr>
              <a:t> tool is typically configured with some defaults.  On redhat, these defaults are set in a combination of two files /etc/login.defs and /etc/default/useradd.  We will look at these later.</a:t>
            </a:r>
            <a:br>
              <a:rPr lang="en">
                <a:solidFill>
                  <a:schemeClr val="dk1"/>
                </a:solidFill>
              </a:rPr>
            </a:br>
          </a:p>
          <a:p>
            <a:pPr lvl="0" rtl="0">
              <a:lnSpc>
                <a:spcPct val="115000"/>
              </a:lnSpc>
              <a:spcBef>
                <a:spcPts val="0"/>
              </a:spcBef>
              <a:buNone/>
            </a:pPr>
            <a:r>
              <a:rPr b="1" lang="en" sz="1300">
                <a:solidFill>
                  <a:schemeClr val="dk1"/>
                </a:solidFill>
              </a:rPr>
              <a:t>Example 2: Removing accounts by hand &amp; automagically!</a:t>
            </a:r>
          </a:p>
          <a:p>
            <a:pPr indent="-298450" lvl="0" marL="457200" rtl="0">
              <a:lnSpc>
                <a:spcPct val="115000"/>
              </a:lnSpc>
              <a:spcBef>
                <a:spcPts val="0"/>
              </a:spcBef>
              <a:buClr>
                <a:schemeClr val="dk1"/>
              </a:buClr>
              <a:buSzPct val="100000"/>
              <a:buChar char="●"/>
            </a:pPr>
            <a:r>
              <a:rPr lang="en">
                <a:solidFill>
                  <a:schemeClr val="dk1"/>
                </a:solidFill>
              </a:rPr>
              <a:t>I won’t go through the process of removing a user by hand, it is just the inverse of what we did to add.  Removing users can be simplified with the </a:t>
            </a:r>
            <a:r>
              <a:rPr b="1" lang="en">
                <a:solidFill>
                  <a:schemeClr val="dk1"/>
                </a:solidFill>
              </a:rPr>
              <a:t>userdel</a:t>
            </a:r>
            <a:r>
              <a:rPr lang="en">
                <a:solidFill>
                  <a:schemeClr val="dk1"/>
                </a:solidFill>
              </a:rPr>
              <a:t> command.  Implementation varies.</a:t>
            </a:r>
            <a:br>
              <a:rPr lang="en">
                <a:solidFill>
                  <a:schemeClr val="dk1"/>
                </a:solidFill>
              </a:rPr>
            </a:br>
            <a:r>
              <a:rPr lang="en">
                <a:solidFill>
                  <a:schemeClr val="dk1"/>
                </a:solidFill>
              </a:rPr>
              <a:t>root@userdemo ~# userdel dehus </a:t>
            </a:r>
            <a:br>
              <a:rPr lang="en">
                <a:solidFill>
                  <a:schemeClr val="dk1"/>
                </a:solidFill>
              </a:rPr>
            </a:br>
          </a:p>
          <a:p>
            <a:pPr lvl="0" rtl="0">
              <a:lnSpc>
                <a:spcPct val="115000"/>
              </a:lnSpc>
              <a:spcBef>
                <a:spcPts val="0"/>
              </a:spcBef>
              <a:buNone/>
            </a:pPr>
            <a:r>
              <a:rPr b="1" lang="en" sz="1300">
                <a:solidFill>
                  <a:schemeClr val="dk1"/>
                </a:solidFill>
              </a:rPr>
              <a:t>Example 3: Modifying accounts by hand &amp; automagically!</a:t>
            </a:r>
          </a:p>
          <a:p>
            <a:pPr indent="-311150" lvl="0" marL="457200" rtl="0">
              <a:lnSpc>
                <a:spcPct val="115000"/>
              </a:lnSpc>
              <a:spcBef>
                <a:spcPts val="0"/>
              </a:spcBef>
              <a:buClr>
                <a:schemeClr val="dk1"/>
              </a:buClr>
              <a:buSzPct val="118181"/>
              <a:buChar char="●"/>
            </a:pPr>
            <a:r>
              <a:rPr lang="en">
                <a:solidFill>
                  <a:schemeClr val="dk1"/>
                </a:solidFill>
              </a:rPr>
              <a:t>Same as with removing users, I won’t do this by hand… just edit the files if you want to do it by hand.  You can also use </a:t>
            </a:r>
            <a:r>
              <a:rPr b="1" lang="en">
                <a:solidFill>
                  <a:schemeClr val="dk1"/>
                </a:solidFill>
              </a:rPr>
              <a:t>usermod</a:t>
            </a:r>
            <a:r>
              <a:rPr lang="en">
                <a:solidFill>
                  <a:schemeClr val="dk1"/>
                </a:solidFill>
              </a:rPr>
              <a:t>, which is available on most Linux systems.</a:t>
            </a:r>
            <a:br>
              <a:rPr lang="en">
                <a:solidFill>
                  <a:schemeClr val="dk1"/>
                </a:solidFill>
              </a:rPr>
            </a:br>
            <a:br>
              <a:rPr lang="en">
                <a:solidFill>
                  <a:schemeClr val="dk1"/>
                </a:solidFill>
              </a:rPr>
            </a:br>
            <a:r>
              <a:rPr lang="en">
                <a:solidFill>
                  <a:schemeClr val="dk1"/>
                </a:solidFill>
              </a:rPr>
              <a:t>root@userdemo ~#: usermod -G </a:t>
            </a:r>
          </a:p>
          <a:p>
            <a:pPr lvl="0" rtl="0">
              <a:spcBef>
                <a:spcPts val="0"/>
              </a:spcBef>
              <a:buNone/>
            </a:pPr>
            <a:r>
              <a:t/>
            </a:r>
            <a:endParaRPr/>
          </a:p>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7" name="Shape 177"/>
        <p:cNvGrpSpPr/>
        <p:nvPr/>
      </p:nvGrpSpPr>
      <p:grpSpPr>
        <a:xfrm>
          <a:off x="0" y="0"/>
          <a:ext cx="0" cy="0"/>
          <a:chOff x="0" y="0"/>
          <a:chExt cx="0" cy="0"/>
        </a:xfrm>
      </p:grpSpPr>
      <p:sp>
        <p:nvSpPr>
          <p:cNvPr id="178" name="Shape 17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t/>
            </a:r>
            <a:endParaRPr sz="1000"/>
          </a:p>
        </p:txBody>
      </p:sp>
      <p:sp>
        <p:nvSpPr>
          <p:cNvPr id="179" name="Shape 17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3" name="Shape 183"/>
        <p:cNvGrpSpPr/>
        <p:nvPr/>
      </p:nvGrpSpPr>
      <p:grpSpPr>
        <a:xfrm>
          <a:off x="0" y="0"/>
          <a:ext cx="0" cy="0"/>
          <a:chOff x="0" y="0"/>
          <a:chExt cx="0" cy="0"/>
        </a:xfrm>
      </p:grpSpPr>
      <p:sp>
        <p:nvSpPr>
          <p:cNvPr id="184" name="Shape 18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rPr lang="en" sz="1000">
                <a:solidFill>
                  <a:schemeClr val="dk1"/>
                </a:solidFill>
              </a:rPr>
              <a:t>Okay, so add a new user now!  What next?  Set the password!  Can you log in?</a:t>
            </a:r>
          </a:p>
          <a:p>
            <a:pPr lvl="0" rtl="0">
              <a:spcBef>
                <a:spcPts val="0"/>
              </a:spcBef>
              <a:buNone/>
            </a:pPr>
            <a:r>
              <a:t/>
            </a:r>
            <a:endParaRPr sz="1000"/>
          </a:p>
        </p:txBody>
      </p:sp>
      <p:sp>
        <p:nvSpPr>
          <p:cNvPr id="185" name="Shape 18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rPr lang="en" sz="1000">
                <a:solidFill>
                  <a:schemeClr val="dk1"/>
                </a:solidFill>
              </a:rPr>
              <a:t>Add a new user now!  What next?  Set the password!  Can you log in?</a:t>
            </a:r>
          </a:p>
          <a:p>
            <a:pPr lvl="0" rtl="0">
              <a:spcBef>
                <a:spcPts val="0"/>
              </a:spcBef>
              <a:buNone/>
            </a:pPr>
            <a:r>
              <a:t/>
            </a:r>
            <a:endParaRPr sz="1000"/>
          </a:p>
        </p:txBody>
      </p:sp>
      <p:sp>
        <p:nvSpPr>
          <p:cNvPr id="191" name="Shape 19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5" name="Shape 195"/>
        <p:cNvGrpSpPr/>
        <p:nvPr/>
      </p:nvGrpSpPr>
      <p:grpSpPr>
        <a:xfrm>
          <a:off x="0" y="0"/>
          <a:ext cx="0" cy="0"/>
          <a:chOff x="0" y="0"/>
          <a:chExt cx="0" cy="0"/>
        </a:xfrm>
      </p:grpSpPr>
      <p:sp>
        <p:nvSpPr>
          <p:cNvPr id="196" name="Shape 19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97" name="Shape 19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03" name="Shape 203"/>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b="1" lang="en" u="sng">
                <a:solidFill>
                  <a:schemeClr val="dk1"/>
                </a:solidFill>
              </a:rPr>
              <a:t>Question:</a:t>
            </a:r>
            <a:r>
              <a:rPr b="1" lang="en">
                <a:solidFill>
                  <a:schemeClr val="dk1"/>
                </a:solidFill>
              </a:rPr>
              <a:t> Why do we have user accounts on a Linux system, why not just have everybody log in as root?</a:t>
            </a:r>
          </a:p>
          <a:p>
            <a:pPr indent="-298450" lvl="1" marL="914400" rtl="0">
              <a:lnSpc>
                <a:spcPct val="115000"/>
              </a:lnSpc>
              <a:spcBef>
                <a:spcPts val="0"/>
              </a:spcBef>
              <a:buClr>
                <a:schemeClr val="dk1"/>
              </a:buClr>
              <a:buSzPct val="100000"/>
              <a:buChar char="○"/>
            </a:pPr>
            <a:r>
              <a:rPr lang="en">
                <a:solidFill>
                  <a:schemeClr val="dk1"/>
                </a:solidFill>
              </a:rPr>
              <a:t>If everyone logs in as root, how could we track which </a:t>
            </a:r>
            <a:r>
              <a:rPr i="1" lang="en">
                <a:solidFill>
                  <a:schemeClr val="dk1"/>
                </a:solidFill>
              </a:rPr>
              <a:t>files</a:t>
            </a:r>
            <a:r>
              <a:rPr lang="en">
                <a:solidFill>
                  <a:schemeClr val="dk1"/>
                </a:solidFill>
              </a:rPr>
              <a:t> or </a:t>
            </a:r>
            <a:r>
              <a:rPr i="1" lang="en">
                <a:solidFill>
                  <a:schemeClr val="dk1"/>
                </a:solidFill>
              </a:rPr>
              <a:t>processes</a:t>
            </a:r>
            <a:r>
              <a:rPr lang="en">
                <a:solidFill>
                  <a:schemeClr val="dk1"/>
                </a:solidFill>
              </a:rPr>
              <a:t> belong to a given individual?</a:t>
            </a:r>
          </a:p>
          <a:p>
            <a:pPr indent="-298450" lvl="1" marL="914400" rtl="0">
              <a:lnSpc>
                <a:spcPct val="115000"/>
              </a:lnSpc>
              <a:spcBef>
                <a:spcPts val="0"/>
              </a:spcBef>
              <a:buClr>
                <a:schemeClr val="dk1"/>
              </a:buClr>
              <a:buSzPct val="100000"/>
              <a:buChar char="○"/>
            </a:pPr>
            <a:r>
              <a:rPr lang="en">
                <a:solidFill>
                  <a:schemeClr val="dk1"/>
                </a:solidFill>
              </a:rPr>
              <a:t>How would we know who is consuming the most system resources?</a:t>
            </a:r>
          </a:p>
          <a:p>
            <a:pPr indent="-298450" lvl="1" marL="914400" rtl="0">
              <a:lnSpc>
                <a:spcPct val="115000"/>
              </a:lnSpc>
              <a:spcBef>
                <a:spcPts val="0"/>
              </a:spcBef>
              <a:buClr>
                <a:schemeClr val="dk1"/>
              </a:buClr>
              <a:buSzPct val="100000"/>
              <a:buChar char="○"/>
            </a:pPr>
            <a:r>
              <a:rPr lang="en">
                <a:solidFill>
                  <a:schemeClr val="dk1"/>
                </a:solidFill>
              </a:rPr>
              <a:t>We probably want to keep some files from prying eyes.</a:t>
            </a:r>
          </a:p>
          <a:p>
            <a:pPr indent="-298450" lvl="1" marL="914400" rtl="0">
              <a:lnSpc>
                <a:spcPct val="115000"/>
              </a:lnSpc>
              <a:spcBef>
                <a:spcPts val="0"/>
              </a:spcBef>
              <a:buClr>
                <a:schemeClr val="dk1"/>
              </a:buClr>
              <a:buSzPct val="100000"/>
              <a:buChar char="○"/>
            </a:pPr>
            <a:r>
              <a:rPr lang="en">
                <a:solidFill>
                  <a:schemeClr val="dk1"/>
                </a:solidFill>
              </a:rPr>
              <a:t>We don’t want to allow just anyone to execute certain tasks on the machine like changing </a:t>
            </a:r>
            <a:r>
              <a:rPr b="1" lang="en">
                <a:solidFill>
                  <a:schemeClr val="dk1"/>
                </a:solidFill>
              </a:rPr>
              <a:t>systemd’s</a:t>
            </a:r>
            <a:r>
              <a:rPr lang="en">
                <a:solidFill>
                  <a:schemeClr val="dk1"/>
                </a:solidFill>
              </a:rPr>
              <a:t> default target.</a:t>
            </a:r>
          </a:p>
          <a:p>
            <a:pPr lvl="0" rtl="0">
              <a:lnSpc>
                <a:spcPct val="115000"/>
              </a:lnSpc>
              <a:spcBef>
                <a:spcPts val="0"/>
              </a:spcBef>
              <a:buNone/>
            </a:pPr>
            <a:r>
              <a:t/>
            </a:r>
            <a:endParaRPr>
              <a:solidFill>
                <a:schemeClr val="dk1"/>
              </a:solidFill>
            </a:endParaRPr>
          </a:p>
          <a:p>
            <a:pPr lvl="0" rtl="0">
              <a:lnSpc>
                <a:spcPct val="115000"/>
              </a:lnSpc>
              <a:spcBef>
                <a:spcPts val="0"/>
              </a:spcBef>
              <a:buNone/>
            </a:pPr>
            <a:r>
              <a:rPr b="1" lang="en" u="sng">
                <a:solidFill>
                  <a:schemeClr val="dk1"/>
                </a:solidFill>
              </a:rPr>
              <a:t>Question:</a:t>
            </a:r>
            <a:r>
              <a:rPr b="1" lang="en">
                <a:solidFill>
                  <a:schemeClr val="dk1"/>
                </a:solidFill>
              </a:rPr>
              <a:t> What is the definition of a user account on a Linux system?</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rPr lang="en"/>
              <a:t>Note that -G replaces the </a:t>
            </a:r>
            <a:r>
              <a:rPr i="1" lang="en"/>
              <a:t>supplementary groups</a:t>
            </a:r>
            <a:r>
              <a:rPr lang="en"/>
              <a:t>.  Use the -a flag to append a group to the list of </a:t>
            </a:r>
            <a:r>
              <a:rPr i="1" lang="en"/>
              <a:t>supplementary groups</a:t>
            </a:r>
            <a:r>
              <a:rPr lang="en"/>
              <a:t>.</a:t>
            </a:r>
          </a:p>
        </p:txBody>
      </p:sp>
      <p:sp>
        <p:nvSpPr>
          <p:cNvPr id="209" name="Shape 209"/>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rPr lang="en"/>
              <a:t>Redhat and other distributions always create a group with the same name as a user, and set the default group of the new user to that group.  This is called a </a:t>
            </a:r>
            <a:r>
              <a:rPr i="1" lang="en"/>
              <a:t>user private group</a:t>
            </a:r>
            <a:r>
              <a:rPr lang="en"/>
              <a:t>.  The problem that UPG tries to solve is shared directories between different users.  We’ll look at this more later.</a:t>
            </a:r>
          </a:p>
          <a:p>
            <a:pPr lvl="0">
              <a:spcBef>
                <a:spcPts val="0"/>
              </a:spcBef>
              <a:buNone/>
            </a:pPr>
            <a:r>
              <a:t/>
            </a:r>
            <a:endParaRPr/>
          </a:p>
        </p:txBody>
      </p:sp>
      <p:sp>
        <p:nvSpPr>
          <p:cNvPr id="215" name="Shape 21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222" name="Shape 22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It is important to distinguish between file system permissions, and </a:t>
            </a:r>
            <a:r>
              <a:rPr i="1" lang="en">
                <a:solidFill>
                  <a:schemeClr val="dk1"/>
                </a:solidFill>
              </a:rPr>
              <a:t>system calls</a:t>
            </a:r>
            <a:r>
              <a:rPr lang="en">
                <a:solidFill>
                  <a:schemeClr val="dk1"/>
                </a:solidFill>
              </a:rPr>
              <a:t> that </a:t>
            </a:r>
            <a:r>
              <a:rPr i="1" lang="en">
                <a:solidFill>
                  <a:schemeClr val="dk1"/>
                </a:solidFill>
              </a:rPr>
              <a:t>processes</a:t>
            </a:r>
            <a:r>
              <a:rPr lang="en">
                <a:solidFill>
                  <a:schemeClr val="dk1"/>
                </a:solidFill>
              </a:rPr>
              <a:t> can call.  What do I mean?</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chemeClr val="dk1"/>
                </a:solidFill>
              </a:rPr>
              <a:t>For example, let’s say we want the user with the account named prefect to be able to read and write files and folders in his home directory but be unable to write files in the home directory of the user named dent.  How do we control this?  It is simple to explain, hard to understand and apply.</a:t>
            </a:r>
          </a:p>
          <a:p>
            <a:pPr lvl="0" rtl="0">
              <a:spcBef>
                <a:spcPts val="0"/>
              </a:spcBef>
              <a:buNone/>
            </a:pPr>
            <a:r>
              <a:t/>
            </a:r>
            <a:endParaRPr>
              <a:solidFill>
                <a:schemeClr val="dk1"/>
              </a:solidFill>
            </a:endParaRPr>
          </a:p>
          <a:p>
            <a:pPr lvl="0" rtl="0">
              <a:spcBef>
                <a:spcPts val="0"/>
              </a:spcBef>
              <a:buNone/>
            </a:pPr>
            <a:r>
              <a:rPr lang="en">
                <a:solidFill>
                  <a:schemeClr val="dk1"/>
                </a:solidFill>
              </a:rPr>
              <a:t>First, it is important to note that every file on a UNIX system has a user as an owner.  Make sense?  Every file has to belong to someone.  We use something called a file </a:t>
            </a:r>
            <a:r>
              <a:rPr i="1" lang="en">
                <a:solidFill>
                  <a:schemeClr val="dk1"/>
                </a:solidFill>
              </a:rPr>
              <a:t>mode</a:t>
            </a:r>
            <a:r>
              <a:rPr lang="en">
                <a:solidFill>
                  <a:schemeClr val="dk1"/>
                </a:solidFill>
              </a:rPr>
              <a:t> to control access to it.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Thinking about file permissions in terms of numbers is pretty abstract.  Let’s think about it in a way that might make more sense.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Let’s think about it this way…. a user can be granted three types of permissions on a file… permission to read it, write to it, or execute it.  By execute it, I mean spawn a process from it, or run it as a command.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Under the hood this is stored in binary.  That makes sense right?  Everything on our system is in binary.  So if we want to set a file’s </a:t>
            </a:r>
            <a:r>
              <a:rPr i="1" lang="en">
                <a:solidFill>
                  <a:schemeClr val="dk1"/>
                </a:solidFill>
              </a:rPr>
              <a:t>mode</a:t>
            </a:r>
            <a:r>
              <a:rPr lang="en">
                <a:solidFill>
                  <a:schemeClr val="dk1"/>
                </a:solidFill>
              </a:rPr>
              <a:t> such that the owner can only read, we’d mark a 1 for read, and 0 for write, and 0 for x or execute.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3" name="Shape 73"/>
        <p:cNvGrpSpPr/>
        <p:nvPr/>
      </p:nvGrpSpPr>
      <p:grpSpPr>
        <a:xfrm>
          <a:off x="0" y="0"/>
          <a:ext cx="0" cy="0"/>
          <a:chOff x="0" y="0"/>
          <a:chExt cx="0" cy="0"/>
        </a:xfrm>
      </p:grpSpPr>
      <p:sp>
        <p:nvSpPr>
          <p:cNvPr id="74" name="Shape 7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75" name="Shape 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b="1" lang="en">
                <a:solidFill>
                  <a:schemeClr val="dk1"/>
                </a:solidFill>
              </a:rPr>
              <a:t>Question:</a:t>
            </a:r>
            <a:r>
              <a:rPr lang="en">
                <a:solidFill>
                  <a:schemeClr val="dk1"/>
                </a:solidFill>
              </a:rPr>
              <a:t> What are some of the attributes associated with each account on the system?</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What is the decimal representation of binary 111?  7!</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8" name="Shape 288"/>
        <p:cNvGrpSpPr/>
        <p:nvPr/>
      </p:nvGrpSpPr>
      <p:grpSpPr>
        <a:xfrm>
          <a:off x="0" y="0"/>
          <a:ext cx="0" cy="0"/>
          <a:chOff x="0" y="0"/>
          <a:chExt cx="0" cy="0"/>
        </a:xfrm>
      </p:grpSpPr>
      <p:sp>
        <p:nvSpPr>
          <p:cNvPr id="289" name="Shape 28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90" name="Shape 290"/>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If we convert every possible combination of access into a number, we get 8 total numbers we can use to assign permissions.  This is sometimes referred to as an </a:t>
            </a:r>
            <a:r>
              <a:rPr i="1" lang="en">
                <a:solidFill>
                  <a:schemeClr val="dk1"/>
                </a:solidFill>
              </a:rPr>
              <a:t>octal</a:t>
            </a:r>
            <a:r>
              <a:rPr lang="en">
                <a:solidFill>
                  <a:schemeClr val="dk1"/>
                </a:solidFill>
              </a:rPr>
              <a:t> mode.  Why am I bothering to tell you about this?  We’ll, one… this is often an interview question.  Two… to change the mode of a file, we have to know these numbers.  First, let’s look at how we can see the permissions on a file.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(demo of running </a:t>
            </a:r>
            <a:r>
              <a:rPr b="1" lang="en">
                <a:solidFill>
                  <a:schemeClr val="dk1"/>
                </a:solidFill>
              </a:rPr>
              <a:t>ls</a:t>
            </a:r>
            <a:r>
              <a:rPr lang="en">
                <a:solidFill>
                  <a:schemeClr val="dk1"/>
                </a:solidFill>
              </a:rPr>
              <a:t> on a file, </a:t>
            </a:r>
            <a:r>
              <a:rPr b="1" lang="en">
                <a:solidFill>
                  <a:schemeClr val="dk1"/>
                </a:solidFill>
              </a:rPr>
              <a:t>chmod</a:t>
            </a:r>
            <a:r>
              <a:rPr lang="en">
                <a:solidFill>
                  <a:schemeClr val="dk1"/>
                </a:solidFill>
              </a:rPr>
              <a:t>, execute on directories)</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If we look at the leftmost field we can see some fields that have all this rwx stuff.  If we break this out we can see that we have….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4" name="Shape 294"/>
        <p:cNvGrpSpPr/>
        <p:nvPr/>
      </p:nvGrpSpPr>
      <p:grpSpPr>
        <a:xfrm>
          <a:off x="0" y="0"/>
          <a:ext cx="0" cy="0"/>
          <a:chOff x="0" y="0"/>
          <a:chExt cx="0" cy="0"/>
        </a:xfrm>
      </p:grpSpPr>
      <p:sp>
        <p:nvSpPr>
          <p:cNvPr id="295" name="Shape 29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296" name="Shape 29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a type of the file, and an octal mode for the user or owner of the file, the group-owner, and everyone else on the system</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for type - means a regular file, d means a directory, b means a block device file, c a character device file, s means a socket, etc.</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(demo of </a:t>
            </a:r>
            <a:r>
              <a:rPr b="1" lang="en">
                <a:solidFill>
                  <a:schemeClr val="dk1"/>
                </a:solidFill>
              </a:rPr>
              <a:t>chmod</a:t>
            </a:r>
            <a:r>
              <a:rPr lang="en">
                <a:solidFill>
                  <a:schemeClr val="dk1"/>
                </a:solidFill>
              </a:rPr>
              <a:t>)</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What if we wanted to change the permissions of a file.  Let’s say we want to allow the owner of the file to read, and nothing else?</a:t>
            </a:r>
          </a:p>
          <a:p>
            <a:pPr indent="0" lvl="0" marL="0" rtl="0">
              <a:lnSpc>
                <a:spcPct val="115000"/>
              </a:lnSpc>
              <a:spcBef>
                <a:spcPts val="0"/>
              </a:spcBef>
              <a:buNone/>
            </a:pPr>
            <a:r>
              <a:rPr lang="en">
                <a:solidFill>
                  <a:schemeClr val="dk1"/>
                </a:solidFill>
              </a:rPr>
              <a:t>chmod 400 myfile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What if we wanted to allow the owner and group-owner to read, and write,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or if we want to get really crazy</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(demo of </a:t>
            </a:r>
            <a:r>
              <a:rPr b="1" lang="en">
                <a:solidFill>
                  <a:schemeClr val="dk1"/>
                </a:solidFill>
              </a:rPr>
              <a:t>chmod</a:t>
            </a:r>
            <a:r>
              <a:rPr lang="en">
                <a:solidFill>
                  <a:schemeClr val="dk1"/>
                </a:solidFill>
              </a:rPr>
              <a:t>)</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To allow the </a:t>
            </a:r>
            <a:r>
              <a:rPr i="1" lang="en">
                <a:solidFill>
                  <a:schemeClr val="dk1"/>
                </a:solidFill>
              </a:rPr>
              <a:t>owner</a:t>
            </a:r>
            <a:r>
              <a:rPr lang="en">
                <a:solidFill>
                  <a:schemeClr val="dk1"/>
                </a:solidFill>
              </a:rPr>
              <a:t> and </a:t>
            </a:r>
            <a:r>
              <a:rPr i="1" lang="en">
                <a:solidFill>
                  <a:schemeClr val="dk1"/>
                </a:solidFill>
              </a:rPr>
              <a:t>group-owner</a:t>
            </a:r>
            <a:r>
              <a:rPr lang="en">
                <a:solidFill>
                  <a:schemeClr val="dk1"/>
                </a:solidFill>
              </a:rPr>
              <a:t> to read…</a:t>
            </a:r>
          </a:p>
          <a:p>
            <a:pPr indent="0" lvl="0" marL="0" rtl="0">
              <a:lnSpc>
                <a:spcPct val="115000"/>
              </a:lnSpc>
              <a:spcBef>
                <a:spcPts val="0"/>
              </a:spcBef>
              <a:buNone/>
            </a:pPr>
            <a:r>
              <a:rPr lang="en">
                <a:solidFill>
                  <a:schemeClr val="dk1"/>
                </a:solidFill>
              </a:rPr>
              <a:t>chmod 440 myfile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W</a:t>
            </a:r>
          </a:p>
          <a:p>
            <a:pPr indent="0" lvl="0" marL="0" rtl="0">
              <a:lnSpc>
                <a:spcPct val="115000"/>
              </a:lnSpc>
              <a:spcBef>
                <a:spcPts val="0"/>
              </a:spcBef>
              <a:buNone/>
            </a:pPr>
            <a:r>
              <a:rPr lang="en">
                <a:solidFill>
                  <a:schemeClr val="dk1"/>
                </a:solidFill>
              </a:rPr>
              <a:t>or if we want to get really crazy</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9" name="Shape 309"/>
        <p:cNvGrpSpPr/>
        <p:nvPr/>
      </p:nvGrpSpPr>
      <p:grpSpPr>
        <a:xfrm>
          <a:off x="0" y="0"/>
          <a:ext cx="0" cy="0"/>
          <a:chOff x="0" y="0"/>
          <a:chExt cx="0" cy="0"/>
        </a:xfrm>
      </p:grpSpPr>
      <p:sp>
        <p:nvSpPr>
          <p:cNvPr id="310" name="Shape 31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11" name="Shape 31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(demo of </a:t>
            </a:r>
            <a:r>
              <a:rPr b="1" lang="en">
                <a:solidFill>
                  <a:schemeClr val="dk1"/>
                </a:solidFill>
              </a:rPr>
              <a:t>chmod</a:t>
            </a:r>
            <a:r>
              <a:rPr lang="en">
                <a:solidFill>
                  <a:schemeClr val="dk1"/>
                </a:solidFill>
              </a:rPr>
              <a:t>… and execute on directories)</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What if we wanted to allow the </a:t>
            </a:r>
            <a:r>
              <a:rPr i="1" lang="en">
                <a:solidFill>
                  <a:schemeClr val="dk1"/>
                </a:solidFill>
              </a:rPr>
              <a:t>owner</a:t>
            </a:r>
            <a:r>
              <a:rPr lang="en">
                <a:solidFill>
                  <a:schemeClr val="dk1"/>
                </a:solidFill>
              </a:rPr>
              <a:t> to read and write, the </a:t>
            </a:r>
            <a:r>
              <a:rPr i="1" lang="en">
                <a:solidFill>
                  <a:schemeClr val="dk1"/>
                </a:solidFill>
              </a:rPr>
              <a:t>group-owner</a:t>
            </a:r>
            <a:r>
              <a:rPr lang="en">
                <a:solidFill>
                  <a:schemeClr val="dk1"/>
                </a:solidFill>
              </a:rPr>
              <a:t> to read, and </a:t>
            </a:r>
            <a:r>
              <a:rPr i="1" lang="en">
                <a:solidFill>
                  <a:schemeClr val="dk1"/>
                </a:solidFill>
              </a:rPr>
              <a:t>other</a:t>
            </a:r>
            <a:r>
              <a:rPr lang="en">
                <a:solidFill>
                  <a:schemeClr val="dk1"/>
                </a:solidFill>
              </a:rPr>
              <a:t> to read</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or if we want to get really crazy we can use some shortcut names… u,g,o + or - and r,w,x.</a:t>
            </a:r>
          </a:p>
          <a:p>
            <a:pPr indent="0" lvl="0" marL="0" rtl="0">
              <a:lnSpc>
                <a:spcPct val="115000"/>
              </a:lnSpc>
              <a:spcBef>
                <a:spcPts val="0"/>
              </a:spcBef>
              <a:buNone/>
            </a:pPr>
            <a:r>
              <a:t/>
            </a:r>
            <a:endParaRPr>
              <a:solidFill>
                <a:schemeClr val="dk1"/>
              </a:solidFil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Another way to think of it… just remember 4,2, and 1.  </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b="1" lang="en">
                <a:solidFill>
                  <a:schemeClr val="dk1"/>
                </a:solidFill>
              </a:rPr>
              <a:t>Question: </a:t>
            </a:r>
            <a:r>
              <a:rPr lang="en">
                <a:solidFill>
                  <a:schemeClr val="dk1"/>
                </a:solidFill>
              </a:rPr>
              <a:t>What is 4 + 2? read and write</a:t>
            </a:r>
          </a:p>
          <a:p>
            <a:pPr indent="0" lvl="0" marL="0" rtl="0">
              <a:lnSpc>
                <a:spcPct val="115000"/>
              </a:lnSpc>
              <a:spcBef>
                <a:spcPts val="0"/>
              </a:spcBef>
              <a:buNone/>
            </a:pPr>
            <a:r>
              <a:rPr b="1" lang="en">
                <a:solidFill>
                  <a:schemeClr val="dk1"/>
                </a:solidFill>
              </a:rPr>
              <a:t>Question: </a:t>
            </a:r>
            <a:r>
              <a:rPr lang="en">
                <a:solidFill>
                  <a:schemeClr val="dk1"/>
                </a:solidFill>
              </a:rPr>
              <a:t>What is 2 + 1? write and execute</a:t>
            </a:r>
          </a:p>
          <a:p>
            <a:pPr indent="0" lvl="0" marL="0" rtl="0">
              <a:lnSpc>
                <a:spcPct val="115000"/>
              </a:lnSpc>
              <a:spcBef>
                <a:spcPts val="0"/>
              </a:spcBef>
              <a:buNone/>
            </a:pPr>
            <a:r>
              <a:rPr b="1" lang="en">
                <a:solidFill>
                  <a:schemeClr val="dk1"/>
                </a:solidFill>
              </a:rPr>
              <a:t>Question: </a:t>
            </a:r>
            <a:r>
              <a:rPr lang="en">
                <a:solidFill>
                  <a:schemeClr val="dk1"/>
                </a:solidFill>
              </a:rPr>
              <a:t>What is 4 + 2 + 1? everything</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0" name="Shape 320"/>
        <p:cNvGrpSpPr/>
        <p:nvPr/>
      </p:nvGrpSpPr>
      <p:grpSpPr>
        <a:xfrm>
          <a:off x="0" y="0"/>
          <a:ext cx="0" cy="0"/>
          <a:chOff x="0" y="0"/>
          <a:chExt cx="0" cy="0"/>
        </a:xfrm>
      </p:grpSpPr>
      <p:sp>
        <p:nvSpPr>
          <p:cNvPr id="321" name="Shape 321"/>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22" name="Shape 32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100000"/>
              <a:buFont typeface="Arial"/>
              <a:buNone/>
            </a:pPr>
            <a:r>
              <a:rPr b="1" lang="en">
                <a:solidFill>
                  <a:schemeClr val="dk1"/>
                </a:solidFill>
              </a:rPr>
              <a:t>Question: </a:t>
            </a:r>
            <a:r>
              <a:rPr lang="en">
                <a:solidFill>
                  <a:schemeClr val="dk1"/>
                </a:solidFill>
              </a:rPr>
              <a:t>How can we set our default file permissions?  Whenever we create a </a:t>
            </a:r>
            <a:r>
              <a:rPr i="1" lang="en">
                <a:solidFill>
                  <a:schemeClr val="dk1"/>
                </a:solidFill>
              </a:rPr>
              <a:t>file</a:t>
            </a:r>
            <a:r>
              <a:rPr lang="en">
                <a:solidFill>
                  <a:schemeClr val="dk1"/>
                </a:solidFill>
              </a:rPr>
              <a:t>, how can we control what mode it has when it is created?</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We can do this with something called a </a:t>
            </a:r>
            <a:r>
              <a:rPr b="1" lang="en">
                <a:solidFill>
                  <a:schemeClr val="dk1"/>
                </a:solidFill>
              </a:rPr>
              <a:t>umask</a:t>
            </a:r>
            <a:r>
              <a:rPr lang="en">
                <a:solidFill>
                  <a:schemeClr val="dk1"/>
                </a:solidFill>
              </a:rPr>
              <a:t>, which is set via the command </a:t>
            </a:r>
            <a:r>
              <a:rPr b="1" lang="en">
                <a:solidFill>
                  <a:schemeClr val="dk1"/>
                </a:solidFill>
              </a:rPr>
              <a:t>umask</a:t>
            </a:r>
            <a:r>
              <a:rPr lang="en">
                <a:solidFill>
                  <a:schemeClr val="dk1"/>
                </a:solidFill>
              </a:rPr>
              <a:t>.  A </a:t>
            </a:r>
            <a:r>
              <a:rPr b="1" lang="en">
                <a:solidFill>
                  <a:schemeClr val="dk1"/>
                </a:solidFill>
              </a:rPr>
              <a:t>umask</a:t>
            </a:r>
            <a:r>
              <a:rPr lang="en">
                <a:solidFill>
                  <a:schemeClr val="dk1"/>
                </a:solidFill>
              </a:rPr>
              <a:t> essentially operates the same way as a </a:t>
            </a:r>
            <a:r>
              <a:rPr i="1" lang="en">
                <a:solidFill>
                  <a:schemeClr val="dk1"/>
                </a:solidFill>
              </a:rPr>
              <a:t>file mode</a:t>
            </a:r>
            <a:r>
              <a:rPr lang="en">
                <a:solidFill>
                  <a:schemeClr val="dk1"/>
                </a:solidFill>
              </a:rPr>
              <a:t>, but if a 1 appears, it means that the permission is denied.</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2" name="Shape 332"/>
        <p:cNvGrpSpPr/>
        <p:nvPr/>
      </p:nvGrpSpPr>
      <p:grpSpPr>
        <a:xfrm>
          <a:off x="0" y="0"/>
          <a:ext cx="0" cy="0"/>
          <a:chOff x="0" y="0"/>
          <a:chExt cx="0" cy="0"/>
        </a:xfrm>
      </p:grpSpPr>
      <p:sp>
        <p:nvSpPr>
          <p:cNvPr id="333" name="Shape 33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34" name="Shape 334"/>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So, a umask of 2, means that write is disabled.  Let’s say that we want to set the default permissions on all files we create to be rwx for user, read and write for group, and none for other?</a:t>
            </a:r>
          </a:p>
          <a:p>
            <a:pPr indent="0" lvl="0" marL="0" rtl="0">
              <a:lnSpc>
                <a:spcPct val="115000"/>
              </a:lnSpc>
              <a:spcBef>
                <a:spcPts val="0"/>
              </a:spcBef>
              <a:buNone/>
            </a:pPr>
            <a:r>
              <a:rPr b="1" lang="en">
                <a:solidFill>
                  <a:schemeClr val="dk1"/>
                </a:solidFill>
              </a:rPr>
              <a:t>Question: What would the umask be in this case?</a:t>
            </a:r>
          </a:p>
          <a:p>
            <a:pPr indent="0" lvl="0" marL="0" rtl="0">
              <a:lnSpc>
                <a:spcPct val="115000"/>
              </a:lnSpc>
              <a:spcBef>
                <a:spcPts val="0"/>
              </a:spcBef>
              <a:buNone/>
            </a:pPr>
            <a:r>
              <a:rPr lang="en">
                <a:solidFill>
                  <a:schemeClr val="dk1"/>
                </a:solidFill>
              </a:rPr>
              <a:t>0 1 7</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b="1" lang="en">
                <a:solidFill>
                  <a:schemeClr val="dk1"/>
                </a:solidFill>
              </a:rPr>
              <a:t>Question: Why doesn’t the execute permission show up?</a:t>
            </a:r>
          </a:p>
          <a:p>
            <a:pPr indent="0" lvl="0" marL="0" rtl="0">
              <a:lnSpc>
                <a:spcPct val="115000"/>
              </a:lnSpc>
              <a:spcBef>
                <a:spcPts val="0"/>
              </a:spcBef>
              <a:buNone/>
            </a:pPr>
            <a:r>
              <a:rPr lang="en">
                <a:solidFill>
                  <a:schemeClr val="dk1"/>
                </a:solidFill>
              </a:rPr>
              <a:t>UNIX doesn’t know that you want a file to be executable, except in the case of directories… It leaves it up to you to explicitly set it as executable.  This is a security feature.</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So how do we set the default?  We have to edit a script in /etc/profile for interactive login shells.  Note that there is one more area you must do this, but I’m not going to talk about it right now.  Maybe when we cover security.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8" name="Shape 338"/>
        <p:cNvGrpSpPr/>
        <p:nvPr/>
      </p:nvGrpSpPr>
      <p:grpSpPr>
        <a:xfrm>
          <a:off x="0" y="0"/>
          <a:ext cx="0" cy="0"/>
          <a:chOff x="0" y="0"/>
          <a:chExt cx="0" cy="0"/>
        </a:xfrm>
      </p:grpSpPr>
      <p:sp>
        <p:nvSpPr>
          <p:cNvPr id="339" name="Shape 33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40" name="Shape 3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back to permissions on a UNIX system….</a:t>
            </a:r>
          </a:p>
          <a:p>
            <a:pPr lvl="0" rtl="0">
              <a:lnSpc>
                <a:spcPct val="115000"/>
              </a:lnSpc>
              <a:spcBef>
                <a:spcPts val="0"/>
              </a:spcBef>
              <a:buNone/>
            </a:pPr>
            <a:r>
              <a:t/>
            </a:r>
            <a:endParaRPr>
              <a:solidFill>
                <a:schemeClr val="dk1"/>
              </a:solidFill>
            </a:endParaRPr>
          </a:p>
          <a:p>
            <a:pPr lvl="0" rtl="0">
              <a:lnSpc>
                <a:spcPct val="115000"/>
              </a:lnSpc>
              <a:spcBef>
                <a:spcPts val="0"/>
              </a:spcBef>
              <a:buNone/>
            </a:pPr>
            <a:r>
              <a:rPr b="1" lang="en" u="sng">
                <a:solidFill>
                  <a:schemeClr val="dk1"/>
                </a:solidFill>
              </a:rPr>
              <a:t>Question:</a:t>
            </a:r>
            <a:r>
              <a:rPr lang="en">
                <a:solidFill>
                  <a:schemeClr val="dk1"/>
                </a:solidFill>
              </a:rPr>
              <a:t> Have you observed any other mechanisms of permissions on a UNIX system?  Meaning, are file system permissions the only thing we can use to limit our users on the system? Yes!  There are limits we can place on a user in terms of resources they use, such as CPU time, but, we’ll look at that later.</a:t>
            </a:r>
          </a:p>
          <a:p>
            <a:pPr lvl="0" rtl="0">
              <a:lnSpc>
                <a:spcPct val="115000"/>
              </a:lnSpc>
              <a:spcBef>
                <a:spcPts val="0"/>
              </a:spcBef>
              <a:buNone/>
            </a:pPr>
            <a:r>
              <a:t/>
            </a:r>
            <a:endParaRPr>
              <a:solidFill>
                <a:schemeClr val="dk1"/>
              </a:solidFill>
            </a:endParaRPr>
          </a:p>
          <a:p>
            <a:pPr lvl="0" rtl="0">
              <a:lnSpc>
                <a:spcPct val="115000"/>
              </a:lnSpc>
              <a:spcBef>
                <a:spcPts val="0"/>
              </a:spcBef>
              <a:buNone/>
            </a:pPr>
            <a:r>
              <a:rPr b="1" lang="en" u="sng">
                <a:solidFill>
                  <a:schemeClr val="dk1"/>
                </a:solidFill>
              </a:rPr>
              <a:t>Question:</a:t>
            </a:r>
            <a:r>
              <a:rPr lang="en">
                <a:solidFill>
                  <a:schemeClr val="dk1"/>
                </a:solidFill>
              </a:rPr>
              <a:t> What is the difference between the root account, and a regular user account?  What does it mean?</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46" name="Shape 34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lang="en">
                <a:solidFill>
                  <a:schemeClr val="dk1"/>
                </a:solidFill>
              </a:rPr>
              <a:t>There are several permissions reserved for the root account, these are….</a:t>
            </a:r>
          </a:p>
          <a:p>
            <a:pPr lvl="0" rtl="0">
              <a:lnSpc>
                <a:spcPct val="115000"/>
              </a:lnSpc>
              <a:spcBef>
                <a:spcPts val="0"/>
              </a:spcBef>
              <a:buNone/>
            </a:pPr>
            <a:r>
              <a:t/>
            </a:r>
            <a:endParaRPr>
              <a:solidFill>
                <a:schemeClr val="dk1"/>
              </a:solidFill>
            </a:endParaRPr>
          </a:p>
          <a:p>
            <a:pPr lvl="0" rtl="0">
              <a:lnSpc>
                <a:spcPct val="115000"/>
              </a:lnSpc>
              <a:spcBef>
                <a:spcPts val="0"/>
              </a:spcBef>
              <a:buNone/>
            </a:pPr>
            <a:r>
              <a:rPr lang="en">
                <a:solidFill>
                  <a:schemeClr val="dk1"/>
                </a:solidFill>
              </a:rPr>
              <a:t>We will return to this later.</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rPr b="1" lang="en"/>
              <a:t>Question:</a:t>
            </a:r>
            <a:r>
              <a:rPr lang="en"/>
              <a:t> What command changes a file’s </a:t>
            </a:r>
            <a:r>
              <a:rPr i="1" lang="en"/>
              <a:t>group-owner</a:t>
            </a:r>
            <a:r>
              <a:rPr lang="en"/>
              <a:t>?</a:t>
            </a:r>
          </a:p>
        </p:txBody>
      </p:sp>
      <p:sp>
        <p:nvSpPr>
          <p:cNvPr id="352" name="Shape 3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rPr lang="en"/>
              <a:t>newFile should be group-owned by the new </a:t>
            </a:r>
            <a:r>
              <a:rPr i="1" lang="en"/>
              <a:t>group</a:t>
            </a:r>
            <a:r>
              <a:rPr lang="en"/>
              <a:t> you assigned.</a:t>
            </a:r>
          </a:p>
        </p:txBody>
      </p:sp>
      <p:sp>
        <p:nvSpPr>
          <p:cNvPr id="358" name="Shape 35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2" name="Shape 362"/>
        <p:cNvGrpSpPr/>
        <p:nvPr/>
      </p:nvGrpSpPr>
      <p:grpSpPr>
        <a:xfrm>
          <a:off x="0" y="0"/>
          <a:ext cx="0" cy="0"/>
          <a:chOff x="0" y="0"/>
          <a:chExt cx="0" cy="0"/>
        </a:xfrm>
      </p:grpSpPr>
      <p:sp>
        <p:nvSpPr>
          <p:cNvPr id="363" name="Shape 36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364" name="Shape 36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8" name="Shape 368"/>
        <p:cNvGrpSpPr/>
        <p:nvPr/>
      </p:nvGrpSpPr>
      <p:grpSpPr>
        <a:xfrm>
          <a:off x="0" y="0"/>
          <a:ext cx="0" cy="0"/>
          <a:chOff x="0" y="0"/>
          <a:chExt cx="0" cy="0"/>
        </a:xfrm>
      </p:grpSpPr>
      <p:sp>
        <p:nvSpPr>
          <p:cNvPr id="369" name="Shape 36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370" name="Shape 37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4" name="Shape 374"/>
        <p:cNvGrpSpPr/>
        <p:nvPr/>
      </p:nvGrpSpPr>
      <p:grpSpPr>
        <a:xfrm>
          <a:off x="0" y="0"/>
          <a:ext cx="0" cy="0"/>
          <a:chOff x="0" y="0"/>
          <a:chExt cx="0" cy="0"/>
        </a:xfrm>
      </p:grpSpPr>
      <p:sp>
        <p:nvSpPr>
          <p:cNvPr id="375" name="Shape 37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376" name="Shape 37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0" name="Shape 380"/>
        <p:cNvGrpSpPr/>
        <p:nvPr/>
      </p:nvGrpSpPr>
      <p:grpSpPr>
        <a:xfrm>
          <a:off x="0" y="0"/>
          <a:ext cx="0" cy="0"/>
          <a:chOff x="0" y="0"/>
          <a:chExt cx="0" cy="0"/>
        </a:xfrm>
      </p:grpSpPr>
      <p:sp>
        <p:nvSpPr>
          <p:cNvPr id="381" name="Shape 38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None/>
            </a:pPr>
            <a:r>
              <a:rPr lang="en"/>
              <a:t>The problem here is that the default group for our users is a group with the same name as the user, not of the group unix class… so when they create a file in the shared directory, the group owner is the </a:t>
            </a:r>
            <a:r>
              <a:rPr i="1" lang="en"/>
              <a:t>user’s private group</a:t>
            </a:r>
            <a:r>
              <a:rPr lang="en"/>
              <a:t>.</a:t>
            </a:r>
          </a:p>
          <a:p>
            <a:pPr lvl="0" rtl="0">
              <a:spcBef>
                <a:spcPts val="0"/>
              </a:spcBef>
              <a:buNone/>
            </a:pPr>
            <a:r>
              <a:t/>
            </a:r>
            <a:endParaRPr/>
          </a:p>
          <a:p>
            <a:pPr lvl="0">
              <a:spcBef>
                <a:spcPts val="0"/>
              </a:spcBef>
              <a:buNone/>
            </a:pPr>
            <a:r>
              <a:rPr lang="en"/>
              <a:t>What is a </a:t>
            </a:r>
            <a:r>
              <a:rPr i="1" lang="en"/>
              <a:t>user private group</a:t>
            </a:r>
            <a:r>
              <a:rPr lang="en"/>
              <a:t> and why do we use it you ask?</a:t>
            </a:r>
          </a:p>
        </p:txBody>
      </p:sp>
      <p:sp>
        <p:nvSpPr>
          <p:cNvPr id="382" name="Shape 38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6" name="Shape 386"/>
        <p:cNvGrpSpPr/>
        <p:nvPr/>
      </p:nvGrpSpPr>
      <p:grpSpPr>
        <a:xfrm>
          <a:off x="0" y="0"/>
          <a:ext cx="0" cy="0"/>
          <a:chOff x="0" y="0"/>
          <a:chExt cx="0" cy="0"/>
        </a:xfrm>
      </p:grpSpPr>
      <p:sp>
        <p:nvSpPr>
          <p:cNvPr id="387" name="Shape 38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88" name="Shape 38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b="1" lang="en">
                <a:solidFill>
                  <a:schemeClr val="dk1"/>
                </a:solidFill>
              </a:rPr>
              <a:t>Question: </a:t>
            </a:r>
            <a:r>
              <a:rPr lang="en">
                <a:solidFill>
                  <a:schemeClr val="dk1"/>
                </a:solidFill>
              </a:rPr>
              <a:t>How does this help address the issue of ensuring that files created in shared directories are accessible by other members of the secondary group?</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Simple, we use another permission bit that is part of the UNIX special file modes...the setgid bit.</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2" name="Shape 392"/>
        <p:cNvGrpSpPr/>
        <p:nvPr/>
      </p:nvGrpSpPr>
      <p:grpSpPr>
        <a:xfrm>
          <a:off x="0" y="0"/>
          <a:ext cx="0" cy="0"/>
          <a:chOff x="0" y="0"/>
          <a:chExt cx="0" cy="0"/>
        </a:xfrm>
      </p:grpSpPr>
      <p:sp>
        <p:nvSpPr>
          <p:cNvPr id="393" name="Shape 39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394" name="Shape 394"/>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We’ll look at this more later, but for now… just know that if we turn on the setgid bit on a </a:t>
            </a:r>
            <a:r>
              <a:rPr i="1" lang="en">
                <a:solidFill>
                  <a:schemeClr val="dk1"/>
                </a:solidFill>
              </a:rPr>
              <a:t>directory</a:t>
            </a:r>
            <a:r>
              <a:rPr lang="en">
                <a:solidFill>
                  <a:schemeClr val="dk1"/>
                </a:solidFill>
              </a:rPr>
              <a:t> in Linux, it’ll ensure that all new files and folders created in that </a:t>
            </a:r>
            <a:r>
              <a:rPr i="1" lang="en">
                <a:solidFill>
                  <a:schemeClr val="dk1"/>
                </a:solidFill>
              </a:rPr>
              <a:t>directory</a:t>
            </a:r>
            <a:r>
              <a:rPr lang="en">
                <a:solidFill>
                  <a:schemeClr val="dk1"/>
                </a:solidFill>
              </a:rPr>
              <a:t> inherit the </a:t>
            </a:r>
            <a:r>
              <a:rPr i="1" lang="en">
                <a:solidFill>
                  <a:schemeClr val="dk1"/>
                </a:solidFill>
              </a:rPr>
              <a:t>group owner</a:t>
            </a:r>
            <a:r>
              <a:rPr lang="en">
                <a:solidFill>
                  <a:schemeClr val="dk1"/>
                </a:solidFill>
              </a:rPr>
              <a:t> of the </a:t>
            </a:r>
            <a:r>
              <a:rPr i="1" lang="en">
                <a:solidFill>
                  <a:schemeClr val="dk1"/>
                </a:solidFill>
              </a:rPr>
              <a:t>directory</a:t>
            </a:r>
            <a:r>
              <a:rPr lang="en">
                <a:solidFill>
                  <a:schemeClr val="dk1"/>
                </a:solidFill>
              </a:rPr>
              <a:t>, not of the process that created it.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b="1" lang="en" u="sng">
                <a:solidFill>
                  <a:schemeClr val="dk1"/>
                </a:solidFill>
              </a:rPr>
              <a:t>Question:</a:t>
            </a:r>
            <a:r>
              <a:rPr b="1" lang="en">
                <a:solidFill>
                  <a:schemeClr val="dk1"/>
                </a:solidFill>
              </a:rPr>
              <a:t> What is the definition of a group on a Linux system?</a:t>
            </a:r>
          </a:p>
          <a:p>
            <a:pPr lvl="0" rtl="0">
              <a:lnSpc>
                <a:spcPct val="115000"/>
              </a:lnSpc>
              <a:spcBef>
                <a:spcPts val="0"/>
              </a:spcBef>
              <a:buNone/>
            </a:pPr>
            <a:r>
              <a:t/>
            </a:r>
            <a:endParaRPr b="1">
              <a:solidFill>
                <a:schemeClr val="dk1"/>
              </a:solidFill>
            </a:endParaRPr>
          </a:p>
          <a:p>
            <a:pPr lvl="0" rtl="0">
              <a:lnSpc>
                <a:spcPct val="115000"/>
              </a:lnSpc>
              <a:spcBef>
                <a:spcPts val="0"/>
              </a:spcBef>
              <a:buNone/>
            </a:pPr>
            <a:r>
              <a:rPr b="1" lang="en" u="sng">
                <a:solidFill>
                  <a:schemeClr val="dk1"/>
                </a:solidFill>
              </a:rPr>
              <a:t>Question</a:t>
            </a:r>
            <a:r>
              <a:rPr b="1" lang="en">
                <a:solidFill>
                  <a:schemeClr val="dk1"/>
                </a:solidFill>
              </a:rPr>
              <a:t>: What is this whole primary group thing?</a:t>
            </a:r>
          </a:p>
          <a:p>
            <a:pPr lvl="0" rtl="0">
              <a:lnSpc>
                <a:spcPct val="115000"/>
              </a:lnSpc>
              <a:spcBef>
                <a:spcPts val="0"/>
              </a:spcBef>
              <a:buNone/>
            </a:pPr>
            <a:r>
              <a:rPr lang="en">
                <a:solidFill>
                  <a:schemeClr val="dk1"/>
                </a:solidFill>
              </a:rPr>
              <a:t>This is the group that Linux uses for that user by default.  When we create files, they are tied to both a user and group as the owner.  The </a:t>
            </a:r>
            <a:r>
              <a:rPr i="1" lang="en">
                <a:solidFill>
                  <a:schemeClr val="dk1"/>
                </a:solidFill>
              </a:rPr>
              <a:t>primary group</a:t>
            </a:r>
            <a:r>
              <a:rPr lang="en">
                <a:solidFill>
                  <a:schemeClr val="dk1"/>
                </a:solidFill>
              </a:rPr>
              <a:t> of the user is the one used on file creation.</a:t>
            </a:r>
          </a:p>
          <a:p>
            <a:pPr lvl="0" rtl="0">
              <a:lnSpc>
                <a:spcPct val="115000"/>
              </a:lnSpc>
              <a:spcBef>
                <a:spcPts val="0"/>
              </a:spcBef>
              <a:buNone/>
            </a:pPr>
            <a:r>
              <a:t/>
            </a:r>
            <a:endParaRPr b="1">
              <a:solidFill>
                <a:schemeClr val="dk1"/>
              </a:solidFill>
            </a:endParaRPr>
          </a:p>
          <a:p>
            <a:pPr lvl="0" rtl="0">
              <a:lnSpc>
                <a:spcPct val="115000"/>
              </a:lnSpc>
              <a:spcBef>
                <a:spcPts val="0"/>
              </a:spcBef>
              <a:buNone/>
            </a:pPr>
            <a:r>
              <a:rPr b="1" lang="en" u="sng">
                <a:solidFill>
                  <a:schemeClr val="dk1"/>
                </a:solidFill>
              </a:rPr>
              <a:t>Question</a:t>
            </a:r>
            <a:r>
              <a:rPr b="1" lang="en">
                <a:solidFill>
                  <a:schemeClr val="dk1"/>
                </a:solidFill>
              </a:rPr>
              <a:t>: Can a user only belong to one group?</a:t>
            </a:r>
          </a:p>
          <a:p>
            <a:pPr lvl="0" rtl="0">
              <a:lnSpc>
                <a:spcPct val="115000"/>
              </a:lnSpc>
              <a:spcBef>
                <a:spcPts val="0"/>
              </a:spcBef>
              <a:buNone/>
            </a:pPr>
            <a:r>
              <a:rPr lang="en">
                <a:solidFill>
                  <a:schemeClr val="dk1"/>
                </a:solidFill>
              </a:rPr>
              <a:t>Nope.  They can belong to many groups.</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8" name="Shape 398"/>
        <p:cNvGrpSpPr/>
        <p:nvPr/>
      </p:nvGrpSpPr>
      <p:grpSpPr>
        <a:xfrm>
          <a:off x="0" y="0"/>
          <a:ext cx="0" cy="0"/>
          <a:chOff x="0" y="0"/>
          <a:chExt cx="0" cy="0"/>
        </a:xfrm>
      </p:grpSpPr>
      <p:sp>
        <p:nvSpPr>
          <p:cNvPr id="399" name="Shape 39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400" name="Shape 400"/>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0" lvl="0" marL="0" rtl="0">
              <a:lnSpc>
                <a:spcPct val="115000"/>
              </a:lnSpc>
              <a:spcBef>
                <a:spcPts val="0"/>
              </a:spcBef>
              <a:buNone/>
            </a:pPr>
            <a:r>
              <a:rPr lang="en">
                <a:solidFill>
                  <a:schemeClr val="dk1"/>
                </a:solidFill>
              </a:rPr>
              <a:t>As an interesting side note, when the </a:t>
            </a:r>
            <a:r>
              <a:rPr i="1" lang="en">
                <a:solidFill>
                  <a:schemeClr val="dk1"/>
                </a:solidFill>
              </a:rPr>
              <a:t>setgid</a:t>
            </a:r>
            <a:r>
              <a:rPr lang="en">
                <a:solidFill>
                  <a:schemeClr val="dk1"/>
                </a:solidFill>
              </a:rPr>
              <a:t> bit is set on a directory it forces new files and folders to inherit the group ID of the </a:t>
            </a:r>
            <a:r>
              <a:rPr i="1" lang="en">
                <a:solidFill>
                  <a:schemeClr val="dk1"/>
                </a:solidFill>
              </a:rPr>
              <a:t>parent directory</a:t>
            </a:r>
            <a:r>
              <a:rPr lang="en">
                <a:solidFill>
                  <a:schemeClr val="dk1"/>
                </a:solidFill>
              </a:rPr>
              <a:t> instead of the primary group id of the process that created the new file or folder.  This can be very useful on shared directories for groups.</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4" name="Shape 404"/>
        <p:cNvGrpSpPr/>
        <p:nvPr/>
      </p:nvGrpSpPr>
      <p:grpSpPr>
        <a:xfrm>
          <a:off x="0" y="0"/>
          <a:ext cx="0" cy="0"/>
          <a:chOff x="0" y="0"/>
          <a:chExt cx="0" cy="0"/>
        </a:xfrm>
      </p:grpSpPr>
      <p:sp>
        <p:nvSpPr>
          <p:cNvPr id="405" name="Shape 40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406" name="Shape 40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5000"/>
              </a:lnSpc>
              <a:spcBef>
                <a:spcPts val="0"/>
              </a:spcBef>
              <a:buNone/>
            </a:pPr>
            <a:r>
              <a:rPr b="1" lang="en" u="sng">
                <a:solidFill>
                  <a:schemeClr val="dk1"/>
                </a:solidFill>
              </a:rPr>
              <a:t>Question:</a:t>
            </a:r>
            <a:r>
              <a:rPr b="1" lang="en">
                <a:solidFill>
                  <a:schemeClr val="dk1"/>
                </a:solidFill>
              </a:rPr>
              <a:t> Are user accounts always a mapping between 1 account and 1 human being?</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Every good </a:t>
            </a:r>
            <a:r>
              <a:rPr i="1" lang="en">
                <a:solidFill>
                  <a:schemeClr val="dk1"/>
                </a:solidFill>
              </a:rPr>
              <a:t>process</a:t>
            </a:r>
            <a:r>
              <a:rPr lang="en">
                <a:solidFill>
                  <a:schemeClr val="dk1"/>
                </a:solidFill>
              </a:rPr>
              <a:t> needs a UID and GID.  </a:t>
            </a:r>
            <a:r>
              <a:rPr i="1" lang="en">
                <a:solidFill>
                  <a:schemeClr val="dk1"/>
                </a:solidFill>
              </a:rPr>
              <a:t>Services</a:t>
            </a:r>
            <a:r>
              <a:rPr lang="en">
                <a:solidFill>
                  <a:schemeClr val="dk1"/>
                </a:solidFill>
              </a:rPr>
              <a:t> / </a:t>
            </a:r>
            <a:r>
              <a:rPr i="1" lang="en">
                <a:solidFill>
                  <a:schemeClr val="dk1"/>
                </a:solidFill>
              </a:rPr>
              <a:t>daemons</a:t>
            </a:r>
            <a:r>
              <a:rPr lang="en">
                <a:solidFill>
                  <a:schemeClr val="dk1"/>
                </a:solidFill>
              </a:rPr>
              <a:t> need a user account to run, if we don’t create accounts for them they have to run as root… which is bad!  If a </a:t>
            </a:r>
            <a:r>
              <a:rPr i="1" lang="en">
                <a:solidFill>
                  <a:schemeClr val="dk1"/>
                </a:solidFill>
              </a:rPr>
              <a:t>daemon</a:t>
            </a:r>
            <a:r>
              <a:rPr lang="en">
                <a:solidFill>
                  <a:schemeClr val="dk1"/>
                </a:solidFill>
              </a:rPr>
              <a:t> is compromised, the attacker that compromises the </a:t>
            </a:r>
            <a:r>
              <a:rPr i="1" lang="en">
                <a:solidFill>
                  <a:schemeClr val="dk1"/>
                </a:solidFill>
              </a:rPr>
              <a:t>daemon</a:t>
            </a:r>
            <a:r>
              <a:rPr lang="en">
                <a:solidFill>
                  <a:schemeClr val="dk1"/>
                </a:solidFill>
              </a:rPr>
              <a:t> will essentially have the same privileges as the </a:t>
            </a:r>
            <a:r>
              <a:rPr i="1" lang="en">
                <a:solidFill>
                  <a:schemeClr val="dk1"/>
                </a:solidFill>
              </a:rPr>
              <a:t>daemon</a:t>
            </a:r>
            <a:r>
              <a:rPr lang="en">
                <a:solidFill>
                  <a:schemeClr val="dk1"/>
                </a:solidFill>
              </a:rPr>
              <a:t>.  </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On that subject, what do I mean by privileges?</a:t>
            </a:r>
          </a:p>
          <a:p>
            <a:pPr indent="0" lvl="0" marL="0" rtl="0">
              <a:lnSpc>
                <a:spcPct val="115000"/>
              </a:lnSpc>
              <a:spcBef>
                <a:spcPts val="0"/>
              </a:spcBef>
              <a:buNone/>
            </a:pPr>
            <a:r>
              <a:t/>
            </a:r>
            <a:endParaRPr>
              <a:solidFill>
                <a:schemeClr val="dk1"/>
              </a:solidFill>
            </a:endParaRPr>
          </a:p>
          <a:p>
            <a:pPr indent="0" lvl="0" marL="0" rtl="0">
              <a:lnSpc>
                <a:spcPct val="115000"/>
              </a:lnSpc>
              <a:spcBef>
                <a:spcPts val="0"/>
              </a:spcBef>
              <a:buNone/>
            </a:pPr>
            <a:r>
              <a:rPr lang="en">
                <a:solidFill>
                  <a:schemeClr val="dk1"/>
                </a:solidFill>
              </a:rPr>
              <a:t>It is important to distinguish between file system permissions, and system calls that processes can invoke.  What do I mean?  Let’s start with a question...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Clr>
                <a:schemeClr val="dk1"/>
              </a:buClr>
              <a:buSzPct val="110000"/>
              <a:buFont typeface="Arial"/>
              <a:buNone/>
            </a:pPr>
            <a:r>
              <a:rPr b="1" lang="en" sz="1000"/>
              <a:t>Question: </a:t>
            </a:r>
            <a:r>
              <a:rPr lang="en" sz="1000"/>
              <a:t>Can you tell me the username of a </a:t>
            </a:r>
            <a:r>
              <a:rPr i="1" lang="en" sz="1000"/>
              <a:t>daemon</a:t>
            </a:r>
            <a:r>
              <a:rPr lang="en" sz="1000"/>
              <a:t> account?</a:t>
            </a:r>
          </a:p>
          <a:p>
            <a:pPr indent="-190500" lvl="0" marL="0" rtl="0">
              <a:spcBef>
                <a:spcPts val="0"/>
              </a:spcBef>
              <a:buClr>
                <a:schemeClr val="lt1"/>
              </a:buClr>
              <a:buFont typeface="Arial"/>
              <a:buNone/>
            </a:pPr>
            <a:r>
              <a:t/>
            </a:r>
            <a:endParaRPr sz="1000"/>
          </a:p>
          <a:p>
            <a:pPr lvl="0">
              <a:spcBef>
                <a:spcPts val="0"/>
              </a:spcBef>
              <a:buClr>
                <a:schemeClr val="dk1"/>
              </a:buClr>
              <a:buSzPct val="110000"/>
              <a:buFont typeface="Arial"/>
              <a:buNone/>
            </a:pPr>
            <a:r>
              <a:rPr b="1" lang="en" sz="1000"/>
              <a:t>Question: </a:t>
            </a:r>
            <a:r>
              <a:rPr lang="en" sz="1000"/>
              <a:t>What is the </a:t>
            </a:r>
            <a:r>
              <a:rPr i="1" lang="en" sz="1000"/>
              <a:t>login shell</a:t>
            </a:r>
            <a:r>
              <a:rPr lang="en" sz="1000"/>
              <a:t> for one of those </a:t>
            </a:r>
            <a:r>
              <a:rPr i="1" lang="en" sz="1000"/>
              <a:t>daemon</a:t>
            </a:r>
            <a:r>
              <a:rPr lang="en" sz="1000"/>
              <a:t> accounts?</a:t>
            </a:r>
          </a:p>
        </p:txBody>
      </p:sp>
      <p:sp>
        <p:nvSpPr>
          <p:cNvPr id="105" name="Shape 10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b="1" lang="en">
                <a:solidFill>
                  <a:schemeClr val="dk1"/>
                </a:solidFill>
              </a:rPr>
              <a:t>Question: Where is user information stored?  How does the login </a:t>
            </a:r>
            <a:r>
              <a:rPr b="1" i="1" lang="en">
                <a:solidFill>
                  <a:schemeClr val="dk1"/>
                </a:solidFill>
              </a:rPr>
              <a:t>process</a:t>
            </a:r>
            <a:r>
              <a:rPr b="1" lang="en">
                <a:solidFill>
                  <a:schemeClr val="dk1"/>
                </a:solidFill>
              </a:rPr>
              <a:t> know you entered a valid username?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8" name="Shape 8"/>
        <p:cNvGrpSpPr/>
        <p:nvPr/>
      </p:nvGrpSpPr>
      <p:grpSpPr>
        <a:xfrm>
          <a:off x="0" y="0"/>
          <a:ext cx="0" cy="0"/>
          <a:chOff x="0" y="0"/>
          <a:chExt cx="0" cy="0"/>
        </a:xfrm>
      </p:grpSpPr>
      <p:sp>
        <p:nvSpPr>
          <p:cNvPr id="9" name="Shape 9"/>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1pPr>
            <a:lvl2pPr lvl="1"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2pPr>
            <a:lvl3pPr lvl="2"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3pPr>
            <a:lvl4pPr lvl="3"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4pPr>
            <a:lvl5pPr lvl="4"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5pPr>
            <a:lvl6pPr lvl="5"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6pPr>
            <a:lvl7pPr lvl="6"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7pPr>
            <a:lvl8pPr lvl="7"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8pPr>
            <a:lvl9pPr lvl="8" rtl="0" algn="ctr">
              <a:spcBef>
                <a:spcPts val="0"/>
              </a:spcBef>
              <a:buClr>
                <a:schemeClr val="dk1"/>
              </a:buClr>
              <a:buSzPct val="100000"/>
              <a:buFont typeface="Arial"/>
              <a:buNone/>
              <a:defRPr b="1" i="0" sz="4800" u="none" cap="none" strike="noStrike">
                <a:solidFill>
                  <a:schemeClr val="dk1"/>
                </a:solidFill>
                <a:latin typeface="Arial"/>
                <a:ea typeface="Arial"/>
                <a:cs typeface="Arial"/>
                <a:sym typeface="Arial"/>
              </a:defRPr>
            </a:lvl9pPr>
          </a:lstStyle>
          <a:p/>
        </p:txBody>
      </p:sp>
      <p:sp>
        <p:nvSpPr>
          <p:cNvPr id="10" name="Shape 10"/>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1pPr>
            <a:lvl2pPr lvl="1"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2pPr>
            <a:lvl3pPr lvl="2"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3pPr>
            <a:lvl4pPr lvl="3"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4pPr>
            <a:lvl5pPr lvl="4"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5pPr>
            <a:lvl6pPr lvl="5"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6pPr>
            <a:lvl7pPr lvl="6"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7pPr>
            <a:lvl8pPr lvl="7"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8pPr>
            <a:lvl9pPr lvl="8" rtl="0" algn="ctr">
              <a:lnSpc>
                <a:spcPct val="100000"/>
              </a:lnSpc>
              <a:spcBef>
                <a:spcPts val="0"/>
              </a:spcBef>
              <a:spcAft>
                <a:spcPts val="0"/>
              </a:spcAft>
              <a:buClr>
                <a:schemeClr val="dk2"/>
              </a:buClr>
              <a:buSzPct val="100000"/>
              <a:buFont typeface="Arial"/>
              <a:buNone/>
              <a:defRPr b="0" i="0" sz="30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6" name="Shape 36"/>
        <p:cNvGrpSpPr/>
        <p:nvPr/>
      </p:nvGrpSpPr>
      <p:grpSpPr>
        <a:xfrm>
          <a:off x="0" y="0"/>
          <a:ext cx="0" cy="0"/>
          <a:chOff x="0" y="0"/>
          <a:chExt cx="0" cy="0"/>
        </a:xfrm>
      </p:grpSpPr>
      <p:sp>
        <p:nvSpPr>
          <p:cNvPr id="37" name="Shape 37"/>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Font typeface="Arial"/>
              <a:buNone/>
              <a:defRPr/>
            </a:lvl1pPr>
            <a:lvl2pPr lvl="1" rtl="0" algn="l">
              <a:spcBef>
                <a:spcPts val="0"/>
              </a:spcBef>
              <a:buClr>
                <a:schemeClr val="lt1"/>
              </a:buClr>
              <a:buFont typeface="Arial"/>
              <a:buNone/>
              <a:defRPr/>
            </a:lvl2pPr>
            <a:lvl3pPr lvl="2" rtl="0" algn="l">
              <a:spcBef>
                <a:spcPts val="0"/>
              </a:spcBef>
              <a:buClr>
                <a:schemeClr val="lt1"/>
              </a:buClr>
              <a:buFont typeface="Arial"/>
              <a:buNone/>
              <a:defRPr/>
            </a:lvl3pPr>
            <a:lvl4pPr lvl="3" rtl="0" algn="l">
              <a:spcBef>
                <a:spcPts val="0"/>
              </a:spcBef>
              <a:buClr>
                <a:schemeClr val="lt1"/>
              </a:buClr>
              <a:buFont typeface="Arial"/>
              <a:buNone/>
              <a:defRPr/>
            </a:lvl4pPr>
            <a:lvl5pPr lvl="4" rtl="0" algn="l">
              <a:spcBef>
                <a:spcPts val="0"/>
              </a:spcBef>
              <a:buClr>
                <a:schemeClr val="lt1"/>
              </a:buClr>
              <a:buFont typeface="Arial"/>
              <a:buNone/>
              <a:defRPr/>
            </a:lvl5pPr>
            <a:lvl6pPr lvl="5" rtl="0" algn="l">
              <a:spcBef>
                <a:spcPts val="0"/>
              </a:spcBef>
              <a:buClr>
                <a:schemeClr val="lt1"/>
              </a:buClr>
              <a:buFont typeface="Arial"/>
              <a:buNone/>
              <a:defRPr/>
            </a:lvl6pPr>
            <a:lvl7pPr lvl="6" rtl="0" algn="l">
              <a:spcBef>
                <a:spcPts val="0"/>
              </a:spcBef>
              <a:buClr>
                <a:schemeClr val="lt1"/>
              </a:buClr>
              <a:buFont typeface="Arial"/>
              <a:buNone/>
              <a:defRPr/>
            </a:lvl7pPr>
            <a:lvl8pPr lvl="7" rtl="0" algn="l">
              <a:spcBef>
                <a:spcPts val="0"/>
              </a:spcBef>
              <a:buClr>
                <a:schemeClr val="lt1"/>
              </a:buClr>
              <a:buFont typeface="Arial"/>
              <a:buNone/>
              <a:defRPr/>
            </a:lvl8pPr>
            <a:lvl9pPr lvl="8" rtl="0" algn="l">
              <a:spcBef>
                <a:spcPts val="0"/>
              </a:spcBef>
              <a:buClr>
                <a:schemeClr val="lt1"/>
              </a:buClr>
              <a:buFont typeface="Arial"/>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8" name="Shape 38"/>
        <p:cNvGrpSpPr/>
        <p:nvPr/>
      </p:nvGrpSpPr>
      <p:grpSpPr>
        <a:xfrm>
          <a:off x="0" y="0"/>
          <a:ext cx="0" cy="0"/>
          <a:chOff x="0" y="0"/>
          <a:chExt cx="0" cy="0"/>
        </a:xfrm>
      </p:grpSpPr>
      <p:sp>
        <p:nvSpPr>
          <p:cNvPr id="39" name="Shape 39"/>
          <p:cNvSpPr txBox="1"/>
          <p:nvPr>
            <p:ph idx="1" type="body"/>
          </p:nvPr>
        </p:nvSpPr>
        <p:spPr>
          <a:xfrm>
            <a:off x="457200" y="4406308"/>
            <a:ext cx="8229600" cy="5195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1"/>
              </a:buClr>
              <a:buFont typeface="Arial"/>
              <a:buChar char="●"/>
              <a:defRPr/>
            </a:lvl1pPr>
            <a:lvl2pPr lvl="1" rtl="0" algn="ctr">
              <a:lnSpc>
                <a:spcPct val="100000"/>
              </a:lnSpc>
              <a:spcBef>
                <a:spcPts val="0"/>
              </a:spcBef>
              <a:spcAft>
                <a:spcPts val="0"/>
              </a:spcAft>
              <a:buClr>
                <a:schemeClr val="lt1"/>
              </a:buClr>
              <a:buFont typeface="Courier New"/>
              <a:buChar char="o"/>
              <a:defRPr/>
            </a:lvl2pPr>
            <a:lvl3pPr lvl="2" rtl="0" algn="ctr">
              <a:lnSpc>
                <a:spcPct val="100000"/>
              </a:lnSpc>
              <a:spcBef>
                <a:spcPts val="0"/>
              </a:spcBef>
              <a:spcAft>
                <a:spcPts val="0"/>
              </a:spcAft>
              <a:buClr>
                <a:schemeClr val="lt1"/>
              </a:buClr>
              <a:buFont typeface="Noto Symbol"/>
              <a:buChar char="▪"/>
              <a:defRPr/>
            </a:lvl3pPr>
            <a:lvl4pPr lvl="3" rtl="0" algn="ctr">
              <a:lnSpc>
                <a:spcPct val="100000"/>
              </a:lnSpc>
              <a:spcBef>
                <a:spcPts val="0"/>
              </a:spcBef>
              <a:spcAft>
                <a:spcPts val="0"/>
              </a:spcAft>
              <a:buClr>
                <a:schemeClr val="lt1"/>
              </a:buClr>
              <a:buFont typeface="Arial"/>
              <a:buChar char="●"/>
              <a:defRPr/>
            </a:lvl4pPr>
            <a:lvl5pPr lvl="4" rtl="0" algn="ctr">
              <a:lnSpc>
                <a:spcPct val="100000"/>
              </a:lnSpc>
              <a:spcBef>
                <a:spcPts val="0"/>
              </a:spcBef>
              <a:spcAft>
                <a:spcPts val="0"/>
              </a:spcAft>
              <a:buClr>
                <a:schemeClr val="lt1"/>
              </a:buClr>
              <a:buFont typeface="Courier New"/>
              <a:buChar char="o"/>
              <a:defRPr/>
            </a:lvl5pPr>
            <a:lvl6pPr lvl="5" rtl="0" algn="ctr">
              <a:lnSpc>
                <a:spcPct val="100000"/>
              </a:lnSpc>
              <a:spcBef>
                <a:spcPts val="0"/>
              </a:spcBef>
              <a:spcAft>
                <a:spcPts val="0"/>
              </a:spcAft>
              <a:buClr>
                <a:schemeClr val="lt1"/>
              </a:buClr>
              <a:buFont typeface="Noto Symbol"/>
              <a:buChar char="▪"/>
              <a:defRPr/>
            </a:lvl6pPr>
            <a:lvl7pPr lvl="6" rtl="0" algn="ctr">
              <a:lnSpc>
                <a:spcPct val="100000"/>
              </a:lnSpc>
              <a:spcBef>
                <a:spcPts val="0"/>
              </a:spcBef>
              <a:spcAft>
                <a:spcPts val="0"/>
              </a:spcAft>
              <a:buClr>
                <a:schemeClr val="lt1"/>
              </a:buClr>
              <a:buFont typeface="Arial"/>
              <a:buChar char="●"/>
              <a:defRPr/>
            </a:lvl7pPr>
            <a:lvl8pPr lvl="7" rtl="0" algn="ctr">
              <a:lnSpc>
                <a:spcPct val="100000"/>
              </a:lnSpc>
              <a:spcBef>
                <a:spcPts val="0"/>
              </a:spcBef>
              <a:spcAft>
                <a:spcPts val="0"/>
              </a:spcAft>
              <a:buClr>
                <a:schemeClr val="lt1"/>
              </a:buClr>
              <a:buFont typeface="Courier New"/>
              <a:buChar char="o"/>
              <a:defRPr/>
            </a:lvl8pPr>
            <a:lvl9pPr lvl="8" rtl="0" algn="ctr">
              <a:lnSpc>
                <a:spcPct val="100000"/>
              </a:lnSpc>
              <a:spcBef>
                <a:spcPts val="0"/>
              </a:spcBef>
              <a:spcAft>
                <a:spcPts val="0"/>
              </a:spcAft>
              <a:buClr>
                <a:schemeClr val="lt1"/>
              </a:buClr>
              <a:buFont typeface="Noto Symbol"/>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0" name="Shape 40"/>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44" name="Shape 44"/>
        <p:cNvGrpSpPr/>
        <p:nvPr/>
      </p:nvGrpSpPr>
      <p:grpSpPr>
        <a:xfrm>
          <a:off x="0" y="0"/>
          <a:ext cx="0" cy="0"/>
          <a:chOff x="0" y="0"/>
          <a:chExt cx="0" cy="0"/>
        </a:xfrm>
      </p:grpSpPr>
      <p:sp>
        <p:nvSpPr>
          <p:cNvPr id="45" name="Shape 45"/>
          <p:cNvSpPr txBox="1"/>
          <p:nvPr>
            <p:ph idx="1" type="subTitle"/>
          </p:nvPr>
        </p:nvSpPr>
        <p:spPr>
          <a:xfrm>
            <a:off x="685800" y="2840053"/>
            <a:ext cx="7772400" cy="7847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1pPr>
            <a:lvl2pPr lvl="1"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2pPr>
            <a:lvl3pPr lvl="2"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3pPr>
            <a:lvl4pPr lvl="3"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4pPr>
            <a:lvl5pPr lvl="4"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5pPr>
            <a:lvl6pPr lvl="5"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6pPr>
            <a:lvl7pPr lvl="6"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7pPr>
            <a:lvl8pPr lvl="7"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8pPr>
            <a:lvl9pPr lvl="8" rtl="0" algn="ctr">
              <a:lnSpc>
                <a:spcPct val="100000"/>
              </a:lnSpc>
              <a:spcBef>
                <a:spcPts val="0"/>
              </a:spcBef>
              <a:spcAft>
                <a:spcPts val="0"/>
              </a:spcAft>
              <a:buClr>
                <a:schemeClr val="lt2"/>
              </a:buClr>
              <a:buSzPct val="100000"/>
              <a:buFont typeface="Arial"/>
              <a:buNone/>
              <a:defRPr b="0" i="0" sz="3000" u="none" cap="none" strike="noStrike">
                <a:solidFill>
                  <a:schemeClr val="lt2"/>
                </a:solidFill>
                <a:latin typeface="Arial"/>
                <a:ea typeface="Arial"/>
                <a:cs typeface="Arial"/>
                <a:sym typeface="Arial"/>
              </a:defRPr>
            </a:lvl9pPr>
          </a:lstStyle>
          <a:p/>
        </p:txBody>
      </p:sp>
      <p:sp>
        <p:nvSpPr>
          <p:cNvPr id="46" name="Shape 46"/>
          <p:cNvSpPr txBox="1"/>
          <p:nvPr>
            <p:ph type="ctrTitle"/>
          </p:nvPr>
        </p:nvSpPr>
        <p:spPr>
          <a:xfrm>
            <a:off x="685800" y="1583342"/>
            <a:ext cx="7772400" cy="1159799"/>
          </a:xfrm>
          <a:prstGeom prst="rect">
            <a:avLst/>
          </a:prstGeom>
          <a:noFill/>
          <a:ln>
            <a:noFill/>
          </a:ln>
        </p:spPr>
        <p:txBody>
          <a:bodyPr anchorCtr="0" anchor="b" bIns="91425" lIns="91425" rIns="91425" tIns="91425"/>
          <a:lstStyle>
            <a:lvl1pPr lvl="0"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1pPr>
            <a:lvl2pPr lvl="1"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2pPr>
            <a:lvl3pPr lvl="2"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3pPr>
            <a:lvl4pPr lvl="3"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4pPr>
            <a:lvl5pPr lvl="4"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5pPr>
            <a:lvl6pPr lvl="5"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6pPr>
            <a:lvl7pPr lvl="6"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7pPr>
            <a:lvl8pPr lvl="7"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8pPr>
            <a:lvl9pPr lvl="8" rtl="0" algn="ctr">
              <a:spcBef>
                <a:spcPts val="0"/>
              </a:spcBef>
              <a:buClr>
                <a:schemeClr val="lt1"/>
              </a:buClr>
              <a:buSzPct val="100000"/>
              <a:buFont typeface="Arial"/>
              <a:buNone/>
              <a:defRPr b="1" i="0" sz="48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47" name="Shape 47"/>
        <p:cNvGrpSpPr/>
        <p:nvPr/>
      </p:nvGrpSpPr>
      <p:grpSpPr>
        <a:xfrm>
          <a:off x="0" y="0"/>
          <a:ext cx="0" cy="0"/>
          <a:chOff x="0" y="0"/>
          <a:chExt cx="0" cy="0"/>
        </a:xfrm>
      </p:grpSpPr>
      <p:sp>
        <p:nvSpPr>
          <p:cNvPr id="48" name="Shape 48"/>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49" name="Shape 49"/>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50" name="Shape 50"/>
        <p:cNvGrpSpPr/>
        <p:nvPr/>
      </p:nvGrpSpPr>
      <p:grpSpPr>
        <a:xfrm>
          <a:off x="0" y="0"/>
          <a:ext cx="0" cy="0"/>
          <a:chOff x="0" y="0"/>
          <a:chExt cx="0" cy="0"/>
        </a:xfrm>
      </p:grpSpPr>
      <p:sp>
        <p:nvSpPr>
          <p:cNvPr id="51" name="Shape 51"/>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
        <p:nvSpPr>
          <p:cNvPr id="52" name="Shape 52"/>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53" name="Shape 53"/>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54" name="Shape 54"/>
        <p:cNvGrpSpPr/>
        <p:nvPr/>
      </p:nvGrpSpPr>
      <p:grpSpPr>
        <a:xfrm>
          <a:off x="0" y="0"/>
          <a:ext cx="0" cy="0"/>
          <a:chOff x="0" y="0"/>
          <a:chExt cx="0" cy="0"/>
        </a:xfrm>
      </p:grpSpPr>
      <p:sp>
        <p:nvSpPr>
          <p:cNvPr id="55" name="Shape 55"/>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lt1"/>
                </a:solidFill>
                <a:latin typeface="Arial"/>
                <a:ea typeface="Arial"/>
                <a:cs typeface="Arial"/>
                <a:sym typeface="Arial"/>
              </a:defRPr>
            </a:lvl1pPr>
            <a:lvl2pPr lvl="1" rtl="0" algn="l">
              <a:spcBef>
                <a:spcPts val="0"/>
              </a:spcBef>
              <a:buSzPct val="100000"/>
              <a:buFont typeface="Arial"/>
              <a:buNone/>
              <a:defRPr b="1" sz="3600">
                <a:solidFill>
                  <a:schemeClr val="lt1"/>
                </a:solidFill>
                <a:latin typeface="Arial"/>
                <a:ea typeface="Arial"/>
                <a:cs typeface="Arial"/>
                <a:sym typeface="Arial"/>
              </a:defRPr>
            </a:lvl2pPr>
            <a:lvl3pPr lvl="2" rtl="0" algn="l">
              <a:spcBef>
                <a:spcPts val="0"/>
              </a:spcBef>
              <a:buSzPct val="100000"/>
              <a:buFont typeface="Arial"/>
              <a:buNone/>
              <a:defRPr b="1" sz="3600">
                <a:solidFill>
                  <a:schemeClr val="lt1"/>
                </a:solidFill>
                <a:latin typeface="Arial"/>
                <a:ea typeface="Arial"/>
                <a:cs typeface="Arial"/>
                <a:sym typeface="Arial"/>
              </a:defRPr>
            </a:lvl3pPr>
            <a:lvl4pPr lvl="3" rtl="0" algn="l">
              <a:spcBef>
                <a:spcPts val="0"/>
              </a:spcBef>
              <a:buSzPct val="100000"/>
              <a:buFont typeface="Arial"/>
              <a:buNone/>
              <a:defRPr b="1" sz="3600">
                <a:solidFill>
                  <a:schemeClr val="lt1"/>
                </a:solidFill>
                <a:latin typeface="Arial"/>
                <a:ea typeface="Arial"/>
                <a:cs typeface="Arial"/>
                <a:sym typeface="Arial"/>
              </a:defRPr>
            </a:lvl4pPr>
            <a:lvl5pPr lvl="4" rtl="0" algn="l">
              <a:spcBef>
                <a:spcPts val="0"/>
              </a:spcBef>
              <a:buSzPct val="100000"/>
              <a:buFont typeface="Arial"/>
              <a:buNone/>
              <a:defRPr b="1" sz="3600">
                <a:solidFill>
                  <a:schemeClr val="lt1"/>
                </a:solidFill>
                <a:latin typeface="Arial"/>
                <a:ea typeface="Arial"/>
                <a:cs typeface="Arial"/>
                <a:sym typeface="Arial"/>
              </a:defRPr>
            </a:lvl5pPr>
            <a:lvl6pPr lvl="5" rtl="0" algn="l">
              <a:spcBef>
                <a:spcPts val="0"/>
              </a:spcBef>
              <a:buSzPct val="100000"/>
              <a:buFont typeface="Arial"/>
              <a:buNone/>
              <a:defRPr b="1" sz="3600">
                <a:solidFill>
                  <a:schemeClr val="lt1"/>
                </a:solidFill>
                <a:latin typeface="Arial"/>
                <a:ea typeface="Arial"/>
                <a:cs typeface="Arial"/>
                <a:sym typeface="Arial"/>
              </a:defRPr>
            </a:lvl6pPr>
            <a:lvl7pPr lvl="6" rtl="0" algn="l">
              <a:spcBef>
                <a:spcPts val="0"/>
              </a:spcBef>
              <a:buSzPct val="100000"/>
              <a:buFont typeface="Arial"/>
              <a:buNone/>
              <a:defRPr b="1" sz="3600">
                <a:solidFill>
                  <a:schemeClr val="lt1"/>
                </a:solidFill>
                <a:latin typeface="Arial"/>
                <a:ea typeface="Arial"/>
                <a:cs typeface="Arial"/>
                <a:sym typeface="Arial"/>
              </a:defRPr>
            </a:lvl7pPr>
            <a:lvl8pPr lvl="7" rtl="0" algn="l">
              <a:spcBef>
                <a:spcPts val="0"/>
              </a:spcBef>
              <a:buSzPct val="100000"/>
              <a:buFont typeface="Arial"/>
              <a:buNone/>
              <a:defRPr b="1" sz="3600">
                <a:solidFill>
                  <a:schemeClr val="lt1"/>
                </a:solidFill>
                <a:latin typeface="Arial"/>
                <a:ea typeface="Arial"/>
                <a:cs typeface="Arial"/>
                <a:sym typeface="Arial"/>
              </a:defRPr>
            </a:lvl8pPr>
            <a:lvl9pPr lvl="8" rtl="0" algn="l">
              <a:spcBef>
                <a:spcPts val="0"/>
              </a:spcBef>
              <a:buSzPct val="100000"/>
              <a:buFont typeface="Arial"/>
              <a:buNone/>
              <a:defRPr b="1" sz="3600">
                <a:solidFill>
                  <a:schemeClr val="lt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6" name="Shape 56"/>
        <p:cNvGrpSpPr/>
        <p:nvPr/>
      </p:nvGrpSpPr>
      <p:grpSpPr>
        <a:xfrm>
          <a:off x="0" y="0"/>
          <a:ext cx="0" cy="0"/>
          <a:chOff x="0" y="0"/>
          <a:chExt cx="0" cy="0"/>
        </a:xfrm>
      </p:grpSpPr>
      <p:sp>
        <p:nvSpPr>
          <p:cNvPr id="57" name="Shape 57"/>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0"/>
              </a:spcBef>
              <a:spcAft>
                <a:spcPts val="0"/>
              </a:spcAft>
              <a:buClr>
                <a:schemeClr val="lt1"/>
              </a:buClr>
              <a:buSzPct val="100000"/>
              <a:buFont typeface="Arial"/>
              <a:buChar char="●"/>
              <a:defRPr sz="1800">
                <a:solidFill>
                  <a:schemeClr val="lt1"/>
                </a:solidFill>
              </a:defRPr>
            </a:lvl1pPr>
            <a:lvl2pPr lvl="1" rtl="0" algn="ctr">
              <a:lnSpc>
                <a:spcPct val="100000"/>
              </a:lnSpc>
              <a:spcBef>
                <a:spcPts val="0"/>
              </a:spcBef>
              <a:spcAft>
                <a:spcPts val="0"/>
              </a:spcAft>
              <a:buClr>
                <a:schemeClr val="lt1"/>
              </a:buClr>
              <a:buSzPct val="100000"/>
              <a:buFont typeface="Courier New"/>
              <a:buChar char="o"/>
              <a:defRPr sz="1800">
                <a:solidFill>
                  <a:schemeClr val="lt1"/>
                </a:solidFill>
              </a:defRPr>
            </a:lvl2pPr>
            <a:lvl3pPr lvl="2" rtl="0" algn="ctr">
              <a:lnSpc>
                <a:spcPct val="100000"/>
              </a:lnSpc>
              <a:spcBef>
                <a:spcPts val="0"/>
              </a:spcBef>
              <a:spcAft>
                <a:spcPts val="0"/>
              </a:spcAft>
              <a:buClr>
                <a:schemeClr val="lt1"/>
              </a:buClr>
              <a:buSzPct val="100000"/>
              <a:buFont typeface="Wingdings"/>
              <a:buChar char="§"/>
              <a:defRPr sz="1800">
                <a:solidFill>
                  <a:schemeClr val="lt1"/>
                </a:solidFill>
              </a:defRPr>
            </a:lvl3pPr>
            <a:lvl4pPr lvl="3" rtl="0" algn="ctr">
              <a:lnSpc>
                <a:spcPct val="100000"/>
              </a:lnSpc>
              <a:spcBef>
                <a:spcPts val="0"/>
              </a:spcBef>
              <a:spcAft>
                <a:spcPts val="0"/>
              </a:spcAft>
              <a:buClr>
                <a:schemeClr val="lt1"/>
              </a:buClr>
              <a:buSzPct val="100000"/>
              <a:buFont typeface="Arial"/>
              <a:buChar char="●"/>
              <a:defRPr sz="1800">
                <a:solidFill>
                  <a:schemeClr val="lt1"/>
                </a:solidFill>
              </a:defRPr>
            </a:lvl4pPr>
            <a:lvl5pPr lvl="4" rtl="0" algn="ctr">
              <a:lnSpc>
                <a:spcPct val="100000"/>
              </a:lnSpc>
              <a:spcBef>
                <a:spcPts val="0"/>
              </a:spcBef>
              <a:spcAft>
                <a:spcPts val="0"/>
              </a:spcAft>
              <a:buClr>
                <a:schemeClr val="lt1"/>
              </a:buClr>
              <a:buSzPct val="100000"/>
              <a:buFont typeface="Courier New"/>
              <a:buChar char="o"/>
              <a:defRPr sz="1800">
                <a:solidFill>
                  <a:schemeClr val="lt1"/>
                </a:solidFill>
              </a:defRPr>
            </a:lvl5pPr>
            <a:lvl6pPr lvl="5" rtl="0" algn="ctr">
              <a:lnSpc>
                <a:spcPct val="100000"/>
              </a:lnSpc>
              <a:spcBef>
                <a:spcPts val="0"/>
              </a:spcBef>
              <a:spcAft>
                <a:spcPts val="0"/>
              </a:spcAft>
              <a:buClr>
                <a:schemeClr val="lt1"/>
              </a:buClr>
              <a:buSzPct val="100000"/>
              <a:buFont typeface="Wingdings"/>
              <a:buChar char="§"/>
              <a:defRPr sz="1800">
                <a:solidFill>
                  <a:schemeClr val="lt1"/>
                </a:solidFill>
              </a:defRPr>
            </a:lvl6pPr>
            <a:lvl7pPr lvl="6" rtl="0" algn="ctr">
              <a:lnSpc>
                <a:spcPct val="100000"/>
              </a:lnSpc>
              <a:spcBef>
                <a:spcPts val="0"/>
              </a:spcBef>
              <a:spcAft>
                <a:spcPts val="0"/>
              </a:spcAft>
              <a:buClr>
                <a:schemeClr val="lt1"/>
              </a:buClr>
              <a:buSzPct val="100000"/>
              <a:buFont typeface="Arial"/>
              <a:buChar char="●"/>
              <a:defRPr sz="1800">
                <a:solidFill>
                  <a:schemeClr val="lt1"/>
                </a:solidFill>
              </a:defRPr>
            </a:lvl7pPr>
            <a:lvl8pPr lvl="7" rtl="0" algn="ctr">
              <a:lnSpc>
                <a:spcPct val="100000"/>
              </a:lnSpc>
              <a:spcBef>
                <a:spcPts val="0"/>
              </a:spcBef>
              <a:spcAft>
                <a:spcPts val="0"/>
              </a:spcAft>
              <a:buClr>
                <a:schemeClr val="lt1"/>
              </a:buClr>
              <a:buSzPct val="100000"/>
              <a:buFont typeface="Courier New"/>
              <a:buChar char="o"/>
              <a:defRPr sz="1800">
                <a:solidFill>
                  <a:schemeClr val="lt1"/>
                </a:solidFill>
              </a:defRPr>
            </a:lvl8pPr>
            <a:lvl9pPr lvl="8" rtl="0" algn="ctr">
              <a:lnSpc>
                <a:spcPct val="100000"/>
              </a:lnSpc>
              <a:spcBef>
                <a:spcPts val="0"/>
              </a:spcBef>
              <a:spcAft>
                <a:spcPts val="0"/>
              </a:spcAft>
              <a:buClr>
                <a:schemeClr val="lt1"/>
              </a:buClr>
              <a:buSzPct val="100000"/>
              <a:buFont typeface="Wingdings"/>
              <a:buChar char="§"/>
              <a:defRPr sz="18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8" name="Shape 5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1" name="Shape 11"/>
        <p:cNvGrpSpPr/>
        <p:nvPr/>
      </p:nvGrpSpPr>
      <p:grpSpPr>
        <a:xfrm>
          <a:off x="0" y="0"/>
          <a:ext cx="0" cy="0"/>
          <a:chOff x="0" y="0"/>
          <a:chExt cx="0" cy="0"/>
        </a:xfrm>
      </p:grpSpPr>
      <p:sp>
        <p:nvSpPr>
          <p:cNvPr id="12" name="Shape 12"/>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3" name="Shape 13"/>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14" name="Shape 14"/>
        <p:cNvGrpSpPr/>
        <p:nvPr/>
      </p:nvGrpSpPr>
      <p:grpSpPr>
        <a:xfrm>
          <a:off x="0" y="0"/>
          <a:ext cx="0" cy="0"/>
          <a:chOff x="0" y="0"/>
          <a:chExt cx="0" cy="0"/>
        </a:xfrm>
      </p:grpSpPr>
      <p:sp>
        <p:nvSpPr>
          <p:cNvPr id="15" name="Shape 15"/>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
        <p:nvSpPr>
          <p:cNvPr id="16" name="Shape 16"/>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
        <p:nvSpPr>
          <p:cNvPr id="17" name="Shape 17"/>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sz="1800"/>
            </a:lvl5pPr>
            <a:lvl6pPr lvl="5" rtl="0">
              <a:spcBef>
                <a:spcPts val="0"/>
              </a:spcBef>
              <a:defRPr sz="1800"/>
            </a:lvl6pPr>
            <a:lvl7pPr lvl="6" rtl="0">
              <a:spcBef>
                <a:spcPts val="0"/>
              </a:spcBef>
              <a:defRPr sz="1800"/>
            </a:lvl7pPr>
            <a:lvl8pPr lvl="7" rtl="0">
              <a:spcBef>
                <a:spcPts val="0"/>
              </a:spcBef>
              <a:defRPr sz="1800"/>
            </a:lvl8pPr>
            <a:lvl9pPr lvl="8" rtl="0">
              <a:spcBef>
                <a:spcPts val="0"/>
              </a:spcBef>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8" name="Shape 18"/>
        <p:cNvGrpSpPr/>
        <p:nvPr/>
      </p:nvGrpSpPr>
      <p:grpSpPr>
        <a:xfrm>
          <a:off x="0" y="0"/>
          <a:ext cx="0" cy="0"/>
          <a:chOff x="0" y="0"/>
          <a:chExt cx="0" cy="0"/>
        </a:xfrm>
      </p:grpSpPr>
      <p:sp>
        <p:nvSpPr>
          <p:cNvPr id="19" name="Shape 19"/>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SzPct val="100000"/>
              <a:buFont typeface="Arial"/>
              <a:buNone/>
              <a:defRPr b="1" sz="3600">
                <a:solidFill>
                  <a:schemeClr val="dk1"/>
                </a:solidFill>
                <a:latin typeface="Arial"/>
                <a:ea typeface="Arial"/>
                <a:cs typeface="Arial"/>
                <a:sym typeface="Arial"/>
              </a:defRPr>
            </a:lvl1pPr>
            <a:lvl2pPr lvl="1" rtl="0" algn="l">
              <a:spcBef>
                <a:spcPts val="0"/>
              </a:spcBef>
              <a:buSzPct val="100000"/>
              <a:buFont typeface="Arial"/>
              <a:buNone/>
              <a:defRPr b="1" sz="3600">
                <a:solidFill>
                  <a:schemeClr val="dk1"/>
                </a:solidFill>
                <a:latin typeface="Arial"/>
                <a:ea typeface="Arial"/>
                <a:cs typeface="Arial"/>
                <a:sym typeface="Arial"/>
              </a:defRPr>
            </a:lvl2pPr>
            <a:lvl3pPr lvl="2" rtl="0" algn="l">
              <a:spcBef>
                <a:spcPts val="0"/>
              </a:spcBef>
              <a:buSzPct val="100000"/>
              <a:buFont typeface="Arial"/>
              <a:buNone/>
              <a:defRPr b="1" sz="3600">
                <a:solidFill>
                  <a:schemeClr val="dk1"/>
                </a:solidFill>
                <a:latin typeface="Arial"/>
                <a:ea typeface="Arial"/>
                <a:cs typeface="Arial"/>
                <a:sym typeface="Arial"/>
              </a:defRPr>
            </a:lvl3pPr>
            <a:lvl4pPr lvl="3" rtl="0" algn="l">
              <a:spcBef>
                <a:spcPts val="0"/>
              </a:spcBef>
              <a:buSzPct val="100000"/>
              <a:buFont typeface="Arial"/>
              <a:buNone/>
              <a:defRPr b="1" sz="3600">
                <a:solidFill>
                  <a:schemeClr val="dk1"/>
                </a:solidFill>
                <a:latin typeface="Arial"/>
                <a:ea typeface="Arial"/>
                <a:cs typeface="Arial"/>
                <a:sym typeface="Arial"/>
              </a:defRPr>
            </a:lvl4pPr>
            <a:lvl5pPr lvl="4" rtl="0" algn="l">
              <a:spcBef>
                <a:spcPts val="0"/>
              </a:spcBef>
              <a:buSzPct val="100000"/>
              <a:buFont typeface="Arial"/>
              <a:buNone/>
              <a:defRPr b="1" sz="3600">
                <a:solidFill>
                  <a:schemeClr val="dk1"/>
                </a:solidFill>
                <a:latin typeface="Arial"/>
                <a:ea typeface="Arial"/>
                <a:cs typeface="Arial"/>
                <a:sym typeface="Arial"/>
              </a:defRPr>
            </a:lvl5pPr>
            <a:lvl6pPr lvl="5" rtl="0" algn="l">
              <a:spcBef>
                <a:spcPts val="0"/>
              </a:spcBef>
              <a:buSzPct val="100000"/>
              <a:buFont typeface="Arial"/>
              <a:buNone/>
              <a:defRPr b="1" sz="3600">
                <a:solidFill>
                  <a:schemeClr val="dk1"/>
                </a:solidFill>
                <a:latin typeface="Arial"/>
                <a:ea typeface="Arial"/>
                <a:cs typeface="Arial"/>
                <a:sym typeface="Arial"/>
              </a:defRPr>
            </a:lvl6pPr>
            <a:lvl7pPr lvl="6" rtl="0" algn="l">
              <a:spcBef>
                <a:spcPts val="0"/>
              </a:spcBef>
              <a:buSzPct val="100000"/>
              <a:buFont typeface="Arial"/>
              <a:buNone/>
              <a:defRPr b="1" sz="3600">
                <a:solidFill>
                  <a:schemeClr val="dk1"/>
                </a:solidFill>
                <a:latin typeface="Arial"/>
                <a:ea typeface="Arial"/>
                <a:cs typeface="Arial"/>
                <a:sym typeface="Arial"/>
              </a:defRPr>
            </a:lvl7pPr>
            <a:lvl8pPr lvl="7" rtl="0" algn="l">
              <a:spcBef>
                <a:spcPts val="0"/>
              </a:spcBef>
              <a:buSzPct val="100000"/>
              <a:buFont typeface="Arial"/>
              <a:buNone/>
              <a:defRPr b="1" sz="3600">
                <a:solidFill>
                  <a:schemeClr val="dk1"/>
                </a:solidFill>
                <a:latin typeface="Arial"/>
                <a:ea typeface="Arial"/>
                <a:cs typeface="Arial"/>
                <a:sym typeface="Arial"/>
              </a:defRPr>
            </a:lvl8pPr>
            <a:lvl9pPr lvl="8" rtl="0" algn="l">
              <a:spcBef>
                <a:spcPts val="0"/>
              </a:spcBef>
              <a:buSzPct val="1000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20" name="Shape 20"/>
        <p:cNvGrpSpPr/>
        <p:nvPr/>
      </p:nvGrpSpPr>
      <p:grpSpPr>
        <a:xfrm>
          <a:off x="0" y="0"/>
          <a:ext cx="0" cy="0"/>
          <a:chOff x="0" y="0"/>
          <a:chExt cx="0" cy="0"/>
        </a:xfrm>
      </p:grpSpPr>
      <p:sp>
        <p:nvSpPr>
          <p:cNvPr id="21" name="Shape 21"/>
          <p:cNvSpPr txBox="1"/>
          <p:nvPr>
            <p:ph idx="1" type="body"/>
          </p:nvPr>
        </p:nvSpPr>
        <p:spPr>
          <a:xfrm>
            <a:off x="457200" y="4406309"/>
            <a:ext cx="8229600" cy="519599"/>
          </a:xfrm>
          <a:prstGeom prst="rect">
            <a:avLst/>
          </a:prstGeom>
          <a:noFill/>
          <a:ln>
            <a:noFill/>
          </a:ln>
        </p:spPr>
        <p:txBody>
          <a:bodyPr anchorCtr="0" anchor="t" bIns="91425" lIns="91425" rIns="91425" tIns="91425"/>
          <a:lstStyle>
            <a:lvl1pPr lvl="0" rtl="0" algn="ctr">
              <a:lnSpc>
                <a:spcPct val="100000"/>
              </a:lnSpc>
              <a:spcBef>
                <a:spcPts val="360"/>
              </a:spcBef>
              <a:spcAft>
                <a:spcPts val="0"/>
              </a:spcAft>
              <a:buClr>
                <a:schemeClr val="dk1"/>
              </a:buClr>
              <a:buSzPct val="100000"/>
              <a:buFont typeface="Arial"/>
              <a:buChar char="●"/>
              <a:defRPr sz="1800">
                <a:solidFill>
                  <a:schemeClr val="dk1"/>
                </a:solidFill>
              </a:defRPr>
            </a:lvl1pPr>
            <a:lvl2pPr lvl="1" rtl="0" algn="ctr">
              <a:lnSpc>
                <a:spcPct val="100000"/>
              </a:lnSpc>
              <a:spcBef>
                <a:spcPts val="360"/>
              </a:spcBef>
              <a:spcAft>
                <a:spcPts val="0"/>
              </a:spcAft>
              <a:buClr>
                <a:schemeClr val="dk1"/>
              </a:buClr>
              <a:buSzPct val="100000"/>
              <a:buFont typeface="Courier New"/>
              <a:buChar char="o"/>
              <a:defRPr sz="1800">
                <a:solidFill>
                  <a:schemeClr val="dk1"/>
                </a:solidFill>
              </a:defRPr>
            </a:lvl2pPr>
            <a:lvl3pPr lvl="2" rtl="0" algn="ctr">
              <a:lnSpc>
                <a:spcPct val="100000"/>
              </a:lnSpc>
              <a:spcBef>
                <a:spcPts val="360"/>
              </a:spcBef>
              <a:spcAft>
                <a:spcPts val="0"/>
              </a:spcAft>
              <a:buClr>
                <a:schemeClr val="dk1"/>
              </a:buClr>
              <a:buSzPct val="100000"/>
              <a:buFont typeface="Wingdings"/>
              <a:buChar char="§"/>
              <a:defRPr sz="1800">
                <a:solidFill>
                  <a:schemeClr val="dk1"/>
                </a:solidFill>
              </a:defRPr>
            </a:lvl3pPr>
            <a:lvl4pPr lvl="3" rtl="0" algn="ctr">
              <a:lnSpc>
                <a:spcPct val="100000"/>
              </a:lnSpc>
              <a:spcBef>
                <a:spcPts val="360"/>
              </a:spcBef>
              <a:spcAft>
                <a:spcPts val="0"/>
              </a:spcAft>
              <a:buClr>
                <a:schemeClr val="dk1"/>
              </a:buClr>
              <a:buSzPct val="100000"/>
              <a:buFont typeface="Arial"/>
              <a:buChar char="●"/>
              <a:defRPr sz="1800">
                <a:solidFill>
                  <a:schemeClr val="dk1"/>
                </a:solidFill>
              </a:defRPr>
            </a:lvl4pPr>
            <a:lvl5pPr lvl="4" rtl="0" algn="ctr">
              <a:lnSpc>
                <a:spcPct val="100000"/>
              </a:lnSpc>
              <a:spcBef>
                <a:spcPts val="360"/>
              </a:spcBef>
              <a:spcAft>
                <a:spcPts val="0"/>
              </a:spcAft>
              <a:buClr>
                <a:schemeClr val="dk1"/>
              </a:buClr>
              <a:buSzPct val="100000"/>
              <a:buFont typeface="Courier New"/>
              <a:buChar char="o"/>
              <a:defRPr sz="1800">
                <a:solidFill>
                  <a:schemeClr val="dk1"/>
                </a:solidFill>
              </a:defRPr>
            </a:lvl5pPr>
            <a:lvl6pPr lvl="5" rtl="0" algn="ctr">
              <a:lnSpc>
                <a:spcPct val="100000"/>
              </a:lnSpc>
              <a:spcBef>
                <a:spcPts val="360"/>
              </a:spcBef>
              <a:spcAft>
                <a:spcPts val="0"/>
              </a:spcAft>
              <a:buClr>
                <a:schemeClr val="dk1"/>
              </a:buClr>
              <a:buSzPct val="100000"/>
              <a:buFont typeface="Wingdings"/>
              <a:buChar char="§"/>
              <a:defRPr sz="1800">
                <a:solidFill>
                  <a:schemeClr val="dk1"/>
                </a:solidFill>
              </a:defRPr>
            </a:lvl6pPr>
            <a:lvl7pPr lvl="6" rtl="0" algn="ctr">
              <a:lnSpc>
                <a:spcPct val="100000"/>
              </a:lnSpc>
              <a:spcBef>
                <a:spcPts val="360"/>
              </a:spcBef>
              <a:spcAft>
                <a:spcPts val="0"/>
              </a:spcAft>
              <a:buClr>
                <a:schemeClr val="dk1"/>
              </a:buClr>
              <a:buSzPct val="100000"/>
              <a:buFont typeface="Arial"/>
              <a:buChar char="●"/>
              <a:defRPr sz="1800">
                <a:solidFill>
                  <a:schemeClr val="dk1"/>
                </a:solidFill>
              </a:defRPr>
            </a:lvl7pPr>
            <a:lvl8pPr lvl="7" rtl="0" algn="ctr">
              <a:lnSpc>
                <a:spcPct val="100000"/>
              </a:lnSpc>
              <a:spcBef>
                <a:spcPts val="360"/>
              </a:spcBef>
              <a:spcAft>
                <a:spcPts val="0"/>
              </a:spcAft>
              <a:buClr>
                <a:schemeClr val="dk1"/>
              </a:buClr>
              <a:buSzPct val="100000"/>
              <a:buFont typeface="Courier New"/>
              <a:buChar char="o"/>
              <a:defRPr sz="1800">
                <a:solidFill>
                  <a:schemeClr val="dk1"/>
                </a:solidFill>
              </a:defRPr>
            </a:lvl8pPr>
            <a:lvl9pPr lvl="8" rtl="0" algn="ctr">
              <a:lnSpc>
                <a:spcPct val="100000"/>
              </a:lnSpc>
              <a:spcBef>
                <a:spcPts val="360"/>
              </a:spcBef>
              <a:spcAft>
                <a:spcPts val="0"/>
              </a:spcAft>
              <a:buClr>
                <a:schemeClr val="dk1"/>
              </a:buClr>
              <a:buSzPct val="100000"/>
              <a:buFont typeface="Wingdings"/>
              <a:buChar char="§"/>
              <a:defRPr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22" name="Shape 2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26" name="Shape 26"/>
        <p:cNvGrpSpPr/>
        <p:nvPr/>
      </p:nvGrpSpPr>
      <p:grpSpPr>
        <a:xfrm>
          <a:off x="0" y="0"/>
          <a:ext cx="0" cy="0"/>
          <a:chOff x="0" y="0"/>
          <a:chExt cx="0" cy="0"/>
        </a:xfrm>
      </p:grpSpPr>
      <p:sp>
        <p:nvSpPr>
          <p:cNvPr id="27" name="Shape 27"/>
          <p:cNvSpPr txBox="1"/>
          <p:nvPr>
            <p:ph idx="1" type="subTitle"/>
          </p:nvPr>
        </p:nvSpPr>
        <p:spPr>
          <a:xfrm>
            <a:off x="685800" y="2840052"/>
            <a:ext cx="7772400" cy="784799"/>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lt2"/>
              </a:buClr>
              <a:buFont typeface="Arial"/>
              <a:buNone/>
              <a:defRPr/>
            </a:lvl1pPr>
            <a:lvl2pPr indent="0" lvl="1" marL="0" marR="0" rtl="0" algn="ctr">
              <a:lnSpc>
                <a:spcPct val="100000"/>
              </a:lnSpc>
              <a:spcBef>
                <a:spcPts val="0"/>
              </a:spcBef>
              <a:spcAft>
                <a:spcPts val="0"/>
              </a:spcAft>
              <a:buClr>
                <a:schemeClr val="lt2"/>
              </a:buClr>
              <a:buFont typeface="Arial"/>
              <a:buNone/>
              <a:defRPr/>
            </a:lvl2pPr>
            <a:lvl3pPr indent="0" lvl="2" marL="0" marR="0" rtl="0" algn="ctr">
              <a:lnSpc>
                <a:spcPct val="100000"/>
              </a:lnSpc>
              <a:spcBef>
                <a:spcPts val="0"/>
              </a:spcBef>
              <a:spcAft>
                <a:spcPts val="0"/>
              </a:spcAft>
              <a:buClr>
                <a:schemeClr val="lt2"/>
              </a:buClr>
              <a:buFont typeface="Arial"/>
              <a:buNone/>
              <a:defRPr/>
            </a:lvl3pPr>
            <a:lvl4pPr indent="0" lvl="3" marL="0" marR="0" rtl="0" algn="ctr">
              <a:lnSpc>
                <a:spcPct val="100000"/>
              </a:lnSpc>
              <a:spcBef>
                <a:spcPts val="0"/>
              </a:spcBef>
              <a:spcAft>
                <a:spcPts val="0"/>
              </a:spcAft>
              <a:buClr>
                <a:schemeClr val="lt2"/>
              </a:buClr>
              <a:buFont typeface="Arial"/>
              <a:buNone/>
              <a:defRPr/>
            </a:lvl4pPr>
            <a:lvl5pPr indent="0" lvl="4" marL="0" marR="0" rtl="0" algn="ctr">
              <a:lnSpc>
                <a:spcPct val="100000"/>
              </a:lnSpc>
              <a:spcBef>
                <a:spcPts val="0"/>
              </a:spcBef>
              <a:spcAft>
                <a:spcPts val="0"/>
              </a:spcAft>
              <a:buClr>
                <a:schemeClr val="lt2"/>
              </a:buClr>
              <a:buFont typeface="Arial"/>
              <a:buNone/>
              <a:defRPr/>
            </a:lvl5pPr>
            <a:lvl6pPr indent="0" lvl="5" marL="0" marR="0" rtl="0" algn="ctr">
              <a:lnSpc>
                <a:spcPct val="100000"/>
              </a:lnSpc>
              <a:spcBef>
                <a:spcPts val="0"/>
              </a:spcBef>
              <a:spcAft>
                <a:spcPts val="0"/>
              </a:spcAft>
              <a:buClr>
                <a:schemeClr val="lt2"/>
              </a:buClr>
              <a:buFont typeface="Arial"/>
              <a:buNone/>
              <a:defRPr/>
            </a:lvl6pPr>
            <a:lvl7pPr indent="0" lvl="6" marL="0" marR="0" rtl="0" algn="ctr">
              <a:lnSpc>
                <a:spcPct val="100000"/>
              </a:lnSpc>
              <a:spcBef>
                <a:spcPts val="0"/>
              </a:spcBef>
              <a:spcAft>
                <a:spcPts val="0"/>
              </a:spcAft>
              <a:buClr>
                <a:schemeClr val="lt2"/>
              </a:buClr>
              <a:buFont typeface="Arial"/>
              <a:buNone/>
              <a:defRPr/>
            </a:lvl7pPr>
            <a:lvl8pPr indent="0" lvl="7" marL="0" marR="0" rtl="0" algn="ctr">
              <a:lnSpc>
                <a:spcPct val="100000"/>
              </a:lnSpc>
              <a:spcBef>
                <a:spcPts val="0"/>
              </a:spcBef>
              <a:spcAft>
                <a:spcPts val="0"/>
              </a:spcAft>
              <a:buClr>
                <a:schemeClr val="lt2"/>
              </a:buClr>
              <a:buFont typeface="Arial"/>
              <a:buNone/>
              <a:defRPr/>
            </a:lvl8pPr>
            <a:lvl9pPr indent="0" lvl="8" marL="0" marR="0" rtl="0" algn="ctr">
              <a:lnSpc>
                <a:spcPct val="100000"/>
              </a:lnSpc>
              <a:spcBef>
                <a:spcPts val="0"/>
              </a:spcBef>
              <a:spcAft>
                <a:spcPts val="0"/>
              </a:spcAft>
              <a:buClr>
                <a:schemeClr val="lt2"/>
              </a:buClr>
              <a:buFont typeface="Arial"/>
              <a:buNone/>
              <a:defRPr/>
            </a:lvl9pPr>
          </a:lstStyle>
          <a:p/>
        </p:txBody>
      </p:sp>
      <p:sp>
        <p:nvSpPr>
          <p:cNvPr id="28" name="Shape 28"/>
          <p:cNvSpPr txBox="1"/>
          <p:nvPr>
            <p:ph type="ctrTitle"/>
          </p:nvPr>
        </p:nvSpPr>
        <p:spPr>
          <a:xfrm>
            <a:off x="685800" y="1583341"/>
            <a:ext cx="7772400" cy="1159799"/>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lt1"/>
              </a:buClr>
              <a:buFont typeface="Arial"/>
              <a:buNone/>
              <a:defRPr/>
            </a:lvl1pPr>
            <a:lvl2pPr indent="0" lvl="1" marL="0" marR="0" rtl="0" algn="ctr">
              <a:lnSpc>
                <a:spcPct val="100000"/>
              </a:lnSpc>
              <a:spcBef>
                <a:spcPts val="0"/>
              </a:spcBef>
              <a:spcAft>
                <a:spcPts val="0"/>
              </a:spcAft>
              <a:buClr>
                <a:schemeClr val="lt1"/>
              </a:buClr>
              <a:buFont typeface="Arial"/>
              <a:buNone/>
              <a:defRPr/>
            </a:lvl2pPr>
            <a:lvl3pPr indent="0" lvl="2" marL="0" marR="0" rtl="0" algn="ctr">
              <a:spcBef>
                <a:spcPts val="0"/>
              </a:spcBef>
              <a:buClr>
                <a:schemeClr val="lt1"/>
              </a:buClr>
              <a:buFont typeface="Arial"/>
              <a:buNone/>
              <a:defRPr/>
            </a:lvl3pPr>
            <a:lvl4pPr indent="0" lvl="3" marL="0" marR="0" rtl="0" algn="ctr">
              <a:spcBef>
                <a:spcPts val="0"/>
              </a:spcBef>
              <a:buClr>
                <a:schemeClr val="lt1"/>
              </a:buClr>
              <a:buFont typeface="Arial"/>
              <a:buNone/>
              <a:defRPr/>
            </a:lvl4pPr>
            <a:lvl5pPr indent="0" lvl="4" marL="0" marR="0" rtl="0" algn="ctr">
              <a:spcBef>
                <a:spcPts val="0"/>
              </a:spcBef>
              <a:buClr>
                <a:schemeClr val="lt1"/>
              </a:buClr>
              <a:buFont typeface="Arial"/>
              <a:buNone/>
              <a:defRPr/>
            </a:lvl5pPr>
            <a:lvl6pPr indent="0" lvl="5" marL="0" marR="0" rtl="0" algn="ctr">
              <a:spcBef>
                <a:spcPts val="0"/>
              </a:spcBef>
              <a:buClr>
                <a:schemeClr val="lt1"/>
              </a:buClr>
              <a:buFont typeface="Arial"/>
              <a:buNone/>
              <a:defRPr/>
            </a:lvl6pPr>
            <a:lvl7pPr indent="0" lvl="6" marL="0" marR="0" rtl="0" algn="ctr">
              <a:spcBef>
                <a:spcPts val="0"/>
              </a:spcBef>
              <a:buClr>
                <a:schemeClr val="lt1"/>
              </a:buClr>
              <a:buFont typeface="Arial"/>
              <a:buNone/>
              <a:defRPr/>
            </a:lvl7pPr>
            <a:lvl8pPr indent="0" lvl="7" marL="0" marR="0" rtl="0" algn="ctr">
              <a:spcBef>
                <a:spcPts val="0"/>
              </a:spcBef>
              <a:buClr>
                <a:schemeClr val="lt1"/>
              </a:buClr>
              <a:buFont typeface="Arial"/>
              <a:buNone/>
              <a:defRPr/>
            </a:lvl8pPr>
            <a:lvl9pPr indent="0" lvl="8" marL="0" marR="0" rtl="0" algn="ctr">
              <a:spcBef>
                <a:spcPts val="0"/>
              </a:spcBef>
              <a:buClr>
                <a:schemeClr val="lt1"/>
              </a:buClr>
              <a:buFont typeface="Arial"/>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9" name="Shape 29"/>
        <p:cNvGrpSpPr/>
        <p:nvPr/>
      </p:nvGrpSpPr>
      <p:grpSpPr>
        <a:xfrm>
          <a:off x="0" y="0"/>
          <a:ext cx="0" cy="0"/>
          <a:chOff x="0" y="0"/>
          <a:chExt cx="0" cy="0"/>
        </a:xfrm>
      </p:grpSpPr>
      <p:sp>
        <p:nvSpPr>
          <p:cNvPr id="30" name="Shape 30"/>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Font typeface="Arial"/>
              <a:buNone/>
              <a:defRPr/>
            </a:lvl1pPr>
            <a:lvl2pPr lvl="1" rtl="0" algn="l">
              <a:spcBef>
                <a:spcPts val="0"/>
              </a:spcBef>
              <a:buClr>
                <a:schemeClr val="lt1"/>
              </a:buClr>
              <a:buFont typeface="Arial"/>
              <a:buNone/>
              <a:defRPr/>
            </a:lvl2pPr>
            <a:lvl3pPr lvl="2" rtl="0" algn="l">
              <a:spcBef>
                <a:spcPts val="0"/>
              </a:spcBef>
              <a:buClr>
                <a:schemeClr val="lt1"/>
              </a:buClr>
              <a:buFont typeface="Arial"/>
              <a:buNone/>
              <a:defRPr/>
            </a:lvl3pPr>
            <a:lvl4pPr lvl="3" rtl="0" algn="l">
              <a:spcBef>
                <a:spcPts val="0"/>
              </a:spcBef>
              <a:buClr>
                <a:schemeClr val="lt1"/>
              </a:buClr>
              <a:buFont typeface="Arial"/>
              <a:buNone/>
              <a:defRPr/>
            </a:lvl4pPr>
            <a:lvl5pPr lvl="4" rtl="0" algn="l">
              <a:spcBef>
                <a:spcPts val="0"/>
              </a:spcBef>
              <a:buClr>
                <a:schemeClr val="lt1"/>
              </a:buClr>
              <a:buFont typeface="Arial"/>
              <a:buNone/>
              <a:defRPr/>
            </a:lvl5pPr>
            <a:lvl6pPr lvl="5" rtl="0" algn="l">
              <a:spcBef>
                <a:spcPts val="0"/>
              </a:spcBef>
              <a:buClr>
                <a:schemeClr val="lt1"/>
              </a:buClr>
              <a:buFont typeface="Arial"/>
              <a:buNone/>
              <a:defRPr/>
            </a:lvl6pPr>
            <a:lvl7pPr lvl="6" rtl="0" algn="l">
              <a:spcBef>
                <a:spcPts val="0"/>
              </a:spcBef>
              <a:buClr>
                <a:schemeClr val="lt1"/>
              </a:buClr>
              <a:buFont typeface="Arial"/>
              <a:buNone/>
              <a:defRPr/>
            </a:lvl7pPr>
            <a:lvl8pPr lvl="7" rtl="0" algn="l">
              <a:spcBef>
                <a:spcPts val="0"/>
              </a:spcBef>
              <a:buClr>
                <a:schemeClr val="lt1"/>
              </a:buClr>
              <a:buFont typeface="Arial"/>
              <a:buNone/>
              <a:defRPr/>
            </a:lvl8pPr>
            <a:lvl9pPr lvl="8" rtl="0" algn="l">
              <a:spcBef>
                <a:spcPts val="0"/>
              </a:spcBef>
              <a:buClr>
                <a:schemeClr val="lt1"/>
              </a:buClr>
              <a:buFont typeface="Arial"/>
              <a:buNone/>
              <a:defRPr/>
            </a:lvl9pPr>
          </a:lstStyle>
          <a:p/>
        </p:txBody>
      </p:sp>
      <p:sp>
        <p:nvSpPr>
          <p:cNvPr id="31" name="Shape 31"/>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2" name="Shape 32"/>
        <p:cNvGrpSpPr/>
        <p:nvPr/>
      </p:nvGrpSpPr>
      <p:grpSpPr>
        <a:xfrm>
          <a:off x="0" y="0"/>
          <a:ext cx="0" cy="0"/>
          <a:chOff x="0" y="0"/>
          <a:chExt cx="0" cy="0"/>
        </a:xfrm>
      </p:grpSpPr>
      <p:sp>
        <p:nvSpPr>
          <p:cNvPr id="33" name="Shape 33"/>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Font typeface="Arial"/>
              <a:buNone/>
              <a:defRPr/>
            </a:lvl1pPr>
            <a:lvl2pPr lvl="1" rtl="0" algn="l">
              <a:spcBef>
                <a:spcPts val="0"/>
              </a:spcBef>
              <a:buClr>
                <a:schemeClr val="lt1"/>
              </a:buClr>
              <a:buFont typeface="Arial"/>
              <a:buNone/>
              <a:defRPr/>
            </a:lvl2pPr>
            <a:lvl3pPr lvl="2" rtl="0" algn="l">
              <a:spcBef>
                <a:spcPts val="0"/>
              </a:spcBef>
              <a:buClr>
                <a:schemeClr val="lt1"/>
              </a:buClr>
              <a:buFont typeface="Arial"/>
              <a:buNone/>
              <a:defRPr/>
            </a:lvl3pPr>
            <a:lvl4pPr lvl="3" rtl="0" algn="l">
              <a:spcBef>
                <a:spcPts val="0"/>
              </a:spcBef>
              <a:buClr>
                <a:schemeClr val="lt1"/>
              </a:buClr>
              <a:buFont typeface="Arial"/>
              <a:buNone/>
              <a:defRPr/>
            </a:lvl4pPr>
            <a:lvl5pPr lvl="4" rtl="0" algn="l">
              <a:spcBef>
                <a:spcPts val="0"/>
              </a:spcBef>
              <a:buClr>
                <a:schemeClr val="lt1"/>
              </a:buClr>
              <a:buFont typeface="Arial"/>
              <a:buNone/>
              <a:defRPr/>
            </a:lvl5pPr>
            <a:lvl6pPr lvl="5" rtl="0" algn="l">
              <a:spcBef>
                <a:spcPts val="0"/>
              </a:spcBef>
              <a:buClr>
                <a:schemeClr val="lt1"/>
              </a:buClr>
              <a:buFont typeface="Arial"/>
              <a:buNone/>
              <a:defRPr/>
            </a:lvl6pPr>
            <a:lvl7pPr lvl="6" rtl="0" algn="l">
              <a:spcBef>
                <a:spcPts val="0"/>
              </a:spcBef>
              <a:buClr>
                <a:schemeClr val="lt1"/>
              </a:buClr>
              <a:buFont typeface="Arial"/>
              <a:buNone/>
              <a:defRPr/>
            </a:lvl7pPr>
            <a:lvl8pPr lvl="7" rtl="0" algn="l">
              <a:spcBef>
                <a:spcPts val="0"/>
              </a:spcBef>
              <a:buClr>
                <a:schemeClr val="lt1"/>
              </a:buClr>
              <a:buFont typeface="Arial"/>
              <a:buNone/>
              <a:defRPr/>
            </a:lvl8pPr>
            <a:lvl9pPr lvl="8" rtl="0" algn="l">
              <a:spcBef>
                <a:spcPts val="0"/>
              </a:spcBef>
              <a:buClr>
                <a:schemeClr val="lt1"/>
              </a:buClr>
              <a:buFont typeface="Arial"/>
              <a:buNone/>
              <a:defRPr/>
            </a:lvl9pPr>
          </a:lstStyle>
          <a:p/>
        </p:txBody>
      </p:sp>
      <p:sp>
        <p:nvSpPr>
          <p:cNvPr id="34" name="Shape 34"/>
          <p:cNvSpPr txBox="1"/>
          <p:nvPr>
            <p:ph idx="1" type="body"/>
          </p:nvPr>
        </p:nvSpPr>
        <p:spPr>
          <a:xfrm>
            <a:off x="457200"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35" name="Shape 35"/>
          <p:cNvSpPr txBox="1"/>
          <p:nvPr>
            <p:ph idx="2" type="body"/>
          </p:nvPr>
        </p:nvSpPr>
        <p:spPr>
          <a:xfrm>
            <a:off x="4692273" y="1200150"/>
            <a:ext cx="3994500" cy="3725699"/>
          </a:xfrm>
          <a:prstGeom prst="rect">
            <a:avLst/>
          </a:prstGeom>
          <a:noFill/>
          <a:ln>
            <a:noFill/>
          </a:ln>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4.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00.jpg"/><Relationship Id="rId2" Type="http://schemas.openxmlformats.org/officeDocument/2006/relationships/slideLayout" Target="../slideLayouts/slideLayout7.xml"/><Relationship Id="rId3" Type="http://schemas.openxmlformats.org/officeDocument/2006/relationships/slideLayout" Target="../slideLayouts/slideLayout8.xml"/><Relationship Id="rId4" Type="http://schemas.openxmlformats.org/officeDocument/2006/relationships/slideLayout" Target="../slideLayouts/slideLayout9.xml"/><Relationship Id="rId5" Type="http://schemas.openxmlformats.org/officeDocument/2006/relationships/slideLayout" Target="../slideLayouts/slideLayout10.xml"/><Relationship Id="rId6" Type="http://schemas.openxmlformats.org/officeDocument/2006/relationships/slideLayout" Target="../slideLayouts/slideLayout11.xml"/><Relationship Id="rId7" Type="http://schemas.openxmlformats.org/officeDocument/2006/relationships/slideLayout" Target="../slideLayouts/slideLayout12.xml"/><Relationship Id="rId8"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1pPr>
            <a:lvl2pPr lvl="1"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2pPr>
            <a:lvl3pPr lvl="2"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3pPr>
            <a:lvl4pPr lvl="3"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4pPr>
            <a:lvl5pPr lvl="4"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5pPr>
            <a:lvl6pPr lvl="5"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6pPr>
            <a:lvl7pPr lvl="6"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7pPr>
            <a:lvl8pPr lvl="7"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8pPr>
            <a:lvl9pPr lvl="8" rtl="0" algn="l">
              <a:spcBef>
                <a:spcPts val="0"/>
              </a:spcBef>
              <a:buClr>
                <a:schemeClr val="dk1"/>
              </a:buClr>
              <a:buSzPct val="100000"/>
              <a:buFont typeface="Arial"/>
              <a:buNone/>
              <a:defRPr b="1" i="0" sz="3600" u="none" cap="none" strike="noStrike">
                <a:solidFill>
                  <a:schemeClr val="dk1"/>
                </a:solidFill>
                <a:latin typeface="Arial"/>
                <a:ea typeface="Arial"/>
                <a:cs typeface="Arial"/>
                <a:sym typeface="Arial"/>
              </a:defRPr>
            </a:lvl9pPr>
          </a:lstStyle>
          <a:p/>
        </p:txBody>
      </p:sp>
      <p:sp>
        <p:nvSpPr>
          <p:cNvPr id="7" name="Shape 7"/>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dk1"/>
              </a:buClr>
              <a:buSzPct val="100000"/>
              <a:buFont typeface="Arial"/>
              <a:buChar char="●"/>
              <a:defRPr b="0" i="0" sz="3000" u="none" cap="none" strike="noStrike">
                <a:solidFill>
                  <a:schemeClr val="dk1"/>
                </a:solidFill>
                <a:latin typeface="Arial"/>
                <a:ea typeface="Arial"/>
                <a:cs typeface="Arial"/>
                <a:sym typeface="Arial"/>
              </a:defRPr>
            </a:lvl1pPr>
            <a:lvl2pPr lvl="1" rtl="0" algn="l">
              <a:spcBef>
                <a:spcPts val="480"/>
              </a:spcBef>
              <a:buClr>
                <a:schemeClr val="dk1"/>
              </a:buClr>
              <a:buSzPct val="100000"/>
              <a:buFont typeface="Courier New"/>
              <a:buChar char="o"/>
              <a:defRPr b="0" i="0" sz="2400" u="none" cap="none" strike="noStrike">
                <a:solidFill>
                  <a:schemeClr val="dk1"/>
                </a:solidFill>
                <a:latin typeface="Arial"/>
                <a:ea typeface="Arial"/>
                <a:cs typeface="Arial"/>
                <a:sym typeface="Arial"/>
              </a:defRPr>
            </a:lvl2pPr>
            <a:lvl3pPr lvl="2" rtl="0" algn="l">
              <a:spcBef>
                <a:spcPts val="480"/>
              </a:spcBef>
              <a:buClr>
                <a:schemeClr val="dk1"/>
              </a:buClr>
              <a:buSzPct val="100000"/>
              <a:buFont typeface="Wingdings"/>
              <a:buChar char="§"/>
              <a:defRPr b="0" i="0" sz="2400" u="none" cap="none" strike="noStrike">
                <a:solidFill>
                  <a:schemeClr val="dk1"/>
                </a:solidFill>
                <a:latin typeface="Arial"/>
                <a:ea typeface="Arial"/>
                <a:cs typeface="Arial"/>
                <a:sym typeface="Arial"/>
              </a:defRPr>
            </a:lvl3pPr>
            <a:lvl4pPr lvl="3"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4pPr>
            <a:lvl5pPr lvl="4"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5pPr>
            <a:lvl6pPr lvl="5"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6pPr>
            <a:lvl7pPr lvl="6" rtl="0" algn="l">
              <a:spcBef>
                <a:spcPts val="360"/>
              </a:spcBef>
              <a:buClr>
                <a:schemeClr val="dk1"/>
              </a:buClr>
              <a:buSzPct val="100000"/>
              <a:buFont typeface="Arial"/>
              <a:buChar char="●"/>
              <a:defRPr b="0" i="0" sz="1800" u="none" cap="none" strike="noStrike">
                <a:solidFill>
                  <a:schemeClr val="dk1"/>
                </a:solidFill>
                <a:latin typeface="Arial"/>
                <a:ea typeface="Arial"/>
                <a:cs typeface="Arial"/>
                <a:sym typeface="Arial"/>
              </a:defRPr>
            </a:lvl7pPr>
            <a:lvl8pPr lvl="7" rtl="0" algn="l">
              <a:spcBef>
                <a:spcPts val="360"/>
              </a:spcBef>
              <a:buClr>
                <a:schemeClr val="dk1"/>
              </a:buClr>
              <a:buSzPct val="100000"/>
              <a:buFont typeface="Courier New"/>
              <a:buChar char="o"/>
              <a:defRPr b="0" i="0" sz="1800" u="none" cap="none" strike="noStrike">
                <a:solidFill>
                  <a:schemeClr val="dk1"/>
                </a:solidFill>
                <a:latin typeface="Arial"/>
                <a:ea typeface="Arial"/>
                <a:cs typeface="Arial"/>
                <a:sym typeface="Arial"/>
              </a:defRPr>
            </a:lvl8pPr>
            <a:lvl9pPr lvl="8" rtl="0" algn="l">
              <a:spcBef>
                <a:spcPts val="360"/>
              </a:spcBef>
              <a:buClr>
                <a:schemeClr val="dk1"/>
              </a:buClr>
              <a:buSzPct val="100000"/>
              <a:buFont typeface="Wingdings"/>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rotWithShape="1">
          <a:blip r:embed="rId1">
            <a:alphaModFix/>
          </a:blip>
          <a:stretch>
            <a:fillRect b="0" l="0" r="0" t="0"/>
          </a:stretch>
        </a:blipFill>
      </p:bgPr>
    </p:bg>
    <p:spTree>
      <p:nvGrpSpPr>
        <p:cNvPr id="23" name="Shape 23"/>
        <p:cNvGrpSpPr/>
        <p:nvPr/>
      </p:nvGrpSpPr>
      <p:grpSpPr>
        <a:xfrm>
          <a:off x="0" y="0"/>
          <a:ext cx="0" cy="0"/>
          <a:chOff x="0" y="0"/>
          <a:chExt cx="0" cy="0"/>
        </a:xfrm>
      </p:grpSpPr>
      <p:sp>
        <p:nvSpPr>
          <p:cNvPr id="24" name="Shape 24"/>
          <p:cNvSpPr txBox="1"/>
          <p:nvPr>
            <p:ph type="title"/>
          </p:nvPr>
        </p:nvSpPr>
        <p:spPr>
          <a:xfrm>
            <a:off x="457200" y="205978"/>
            <a:ext cx="8229600" cy="85740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lt1"/>
              </a:buClr>
              <a:buFont typeface="Arial"/>
              <a:buNone/>
              <a:defRPr/>
            </a:lvl1pPr>
            <a:lvl2pPr indent="0" lvl="1" marL="0" marR="0" rtl="0" algn="l">
              <a:lnSpc>
                <a:spcPct val="100000"/>
              </a:lnSpc>
              <a:spcBef>
                <a:spcPts val="0"/>
              </a:spcBef>
              <a:spcAft>
                <a:spcPts val="0"/>
              </a:spcAft>
              <a:buClr>
                <a:schemeClr val="lt1"/>
              </a:buClr>
              <a:buFont typeface="Arial"/>
              <a:buNone/>
              <a:defRPr/>
            </a:lvl2pPr>
            <a:lvl3pPr indent="0" lvl="2" marL="0" marR="0" rtl="0" algn="l">
              <a:spcBef>
                <a:spcPts val="0"/>
              </a:spcBef>
              <a:buClr>
                <a:schemeClr val="lt1"/>
              </a:buClr>
              <a:buFont typeface="Arial"/>
              <a:buNone/>
              <a:defRPr/>
            </a:lvl3pPr>
            <a:lvl4pPr indent="0" lvl="3" marL="0" marR="0" rtl="0" algn="l">
              <a:spcBef>
                <a:spcPts val="0"/>
              </a:spcBef>
              <a:buClr>
                <a:schemeClr val="lt1"/>
              </a:buClr>
              <a:buFont typeface="Arial"/>
              <a:buNone/>
              <a:defRPr/>
            </a:lvl4pPr>
            <a:lvl5pPr indent="0" lvl="4" marL="0" marR="0" rtl="0" algn="l">
              <a:spcBef>
                <a:spcPts val="0"/>
              </a:spcBef>
              <a:buClr>
                <a:schemeClr val="lt1"/>
              </a:buClr>
              <a:buFont typeface="Arial"/>
              <a:buNone/>
              <a:defRPr/>
            </a:lvl5pPr>
            <a:lvl6pPr indent="0" lvl="5" marL="0" marR="0" rtl="0" algn="l">
              <a:spcBef>
                <a:spcPts val="0"/>
              </a:spcBef>
              <a:buClr>
                <a:schemeClr val="lt1"/>
              </a:buClr>
              <a:buFont typeface="Arial"/>
              <a:buNone/>
              <a:defRPr/>
            </a:lvl6pPr>
            <a:lvl7pPr indent="0" lvl="6" marL="0" marR="0" rtl="0" algn="l">
              <a:spcBef>
                <a:spcPts val="0"/>
              </a:spcBef>
              <a:buClr>
                <a:schemeClr val="lt1"/>
              </a:buClr>
              <a:buFont typeface="Arial"/>
              <a:buNone/>
              <a:defRPr/>
            </a:lvl7pPr>
            <a:lvl8pPr indent="0" lvl="7" marL="0" marR="0" rtl="0" algn="l">
              <a:spcBef>
                <a:spcPts val="0"/>
              </a:spcBef>
              <a:buClr>
                <a:schemeClr val="lt1"/>
              </a:buClr>
              <a:buFont typeface="Arial"/>
              <a:buNone/>
              <a:defRPr/>
            </a:lvl8pPr>
            <a:lvl9pPr indent="0" lvl="8" marL="0" marR="0" rtl="0" algn="l">
              <a:spcBef>
                <a:spcPts val="0"/>
              </a:spcBef>
              <a:buClr>
                <a:schemeClr val="lt1"/>
              </a:buClr>
              <a:buFont typeface="Arial"/>
              <a:buNone/>
              <a:defRPr/>
            </a:lvl9pPr>
          </a:lstStyle>
          <a:p/>
        </p:txBody>
      </p:sp>
      <p:sp>
        <p:nvSpPr>
          <p:cNvPr id="25" name="Shape 25"/>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indent="190500" lvl="0" marL="0" marR="0" rtl="0" algn="l">
              <a:lnSpc>
                <a:spcPct val="100000"/>
              </a:lnSpc>
              <a:spcBef>
                <a:spcPts val="600"/>
              </a:spcBef>
              <a:spcAft>
                <a:spcPts val="0"/>
              </a:spcAft>
              <a:buClr>
                <a:schemeClr val="lt1"/>
              </a:buClr>
              <a:buFont typeface="Arial"/>
              <a:buChar char="●"/>
              <a:defRPr/>
            </a:lvl1pPr>
            <a:lvl2pPr indent="152400" lvl="1" marL="0" marR="0" rtl="0" algn="l">
              <a:lnSpc>
                <a:spcPct val="100000"/>
              </a:lnSpc>
              <a:spcBef>
                <a:spcPts val="480"/>
              </a:spcBef>
              <a:spcAft>
                <a:spcPts val="0"/>
              </a:spcAft>
              <a:buClr>
                <a:schemeClr val="lt1"/>
              </a:buClr>
              <a:buFont typeface="Courier New"/>
              <a:buChar char="o"/>
              <a:defRPr/>
            </a:lvl2pPr>
            <a:lvl3pPr indent="152400" lvl="2" marL="0" marR="0" rtl="0" algn="l">
              <a:lnSpc>
                <a:spcPct val="100000"/>
              </a:lnSpc>
              <a:spcBef>
                <a:spcPts val="480"/>
              </a:spcBef>
              <a:spcAft>
                <a:spcPts val="0"/>
              </a:spcAft>
              <a:buClr>
                <a:schemeClr val="lt1"/>
              </a:buClr>
              <a:buFont typeface="Noto Symbol"/>
              <a:buChar char="▪"/>
              <a:defRPr/>
            </a:lvl3pPr>
            <a:lvl4pPr indent="114300" lvl="3" marL="0" marR="0" rtl="0" algn="l">
              <a:lnSpc>
                <a:spcPct val="100000"/>
              </a:lnSpc>
              <a:spcBef>
                <a:spcPts val="360"/>
              </a:spcBef>
              <a:spcAft>
                <a:spcPts val="0"/>
              </a:spcAft>
              <a:buClr>
                <a:schemeClr val="lt1"/>
              </a:buClr>
              <a:buFont typeface="Arial"/>
              <a:buChar char="●"/>
              <a:defRPr/>
            </a:lvl4pPr>
            <a:lvl5pPr indent="114300" lvl="4" marL="0" marR="0" rtl="0" algn="l">
              <a:lnSpc>
                <a:spcPct val="100000"/>
              </a:lnSpc>
              <a:spcBef>
                <a:spcPts val="360"/>
              </a:spcBef>
              <a:spcAft>
                <a:spcPts val="0"/>
              </a:spcAft>
              <a:buClr>
                <a:schemeClr val="lt1"/>
              </a:buClr>
              <a:buFont typeface="Courier New"/>
              <a:buChar char="o"/>
              <a:defRPr/>
            </a:lvl5pPr>
            <a:lvl6pPr indent="114300" lvl="5" marL="0" marR="0" rtl="0" algn="l">
              <a:lnSpc>
                <a:spcPct val="100000"/>
              </a:lnSpc>
              <a:spcBef>
                <a:spcPts val="360"/>
              </a:spcBef>
              <a:spcAft>
                <a:spcPts val="0"/>
              </a:spcAft>
              <a:buClr>
                <a:schemeClr val="lt1"/>
              </a:buClr>
              <a:buFont typeface="Noto Symbol"/>
              <a:buChar char="▪"/>
              <a:defRPr/>
            </a:lvl6pPr>
            <a:lvl7pPr indent="114300" lvl="6" marL="0" marR="0" rtl="0" algn="l">
              <a:lnSpc>
                <a:spcPct val="100000"/>
              </a:lnSpc>
              <a:spcBef>
                <a:spcPts val="360"/>
              </a:spcBef>
              <a:spcAft>
                <a:spcPts val="0"/>
              </a:spcAft>
              <a:buClr>
                <a:schemeClr val="lt1"/>
              </a:buClr>
              <a:buFont typeface="Arial"/>
              <a:buChar char="●"/>
              <a:defRPr/>
            </a:lvl7pPr>
            <a:lvl8pPr indent="114300" lvl="7" marL="0" marR="0" rtl="0" algn="l">
              <a:lnSpc>
                <a:spcPct val="100000"/>
              </a:lnSpc>
              <a:spcBef>
                <a:spcPts val="360"/>
              </a:spcBef>
              <a:spcAft>
                <a:spcPts val="0"/>
              </a:spcAft>
              <a:buClr>
                <a:schemeClr val="lt1"/>
              </a:buClr>
              <a:buFont typeface="Courier New"/>
              <a:buChar char="o"/>
              <a:defRPr/>
            </a:lvl8pPr>
            <a:lvl9pPr indent="114300" lvl="8" marL="0" marR="0" rtl="0" algn="l">
              <a:lnSpc>
                <a:spcPct val="100000"/>
              </a:lnSpc>
              <a:spcBef>
                <a:spcPts val="360"/>
              </a:spcBef>
              <a:spcAft>
                <a:spcPts val="0"/>
              </a:spcAft>
              <a:buClr>
                <a:schemeClr val="lt1"/>
              </a:buClr>
              <a:buFont typeface="Noto Symbol"/>
              <a:buChar char="▪"/>
              <a:defRPr/>
            </a:lvl9pPr>
          </a:lstStyle>
          <a:p/>
        </p:txBody>
      </p:sp>
    </p:spTree>
  </p:cSld>
  <p:clrMap accent1="accent1" accent2="accent2" accent3="accent3" accent4="accent4" accent5="accent5" accent6="accent6" bg1="lt1" bg2="dk2" tx1="dk1" tx2="lt2" folHlink="folHlink" hlink="hlink"/>
  <p:sldLayoutIdLst>
    <p:sldLayoutId id="2147483654" r:id="rId2"/>
    <p:sldLayoutId id="2147483655" r:id="rId3"/>
    <p:sldLayoutId id="2147483656" r:id="rId4"/>
    <p:sldLayoutId id="2147483657" r:id="rId5"/>
    <p:sldLayoutId id="2147483658" r:id="rId6"/>
    <p:sldLayoutId id="2147483659"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gradFill>
          <a:gsLst>
            <a:gs pos="0">
              <a:schemeClr val="dk2"/>
            </a:gs>
            <a:gs pos="100000">
              <a:schemeClr val="dk1"/>
            </a:gs>
          </a:gsLst>
          <a:path path="circle">
            <a:fillToRect b="50%" l="50%" r="50%" t="50%"/>
          </a:path>
          <a:tileRect/>
        </a:gradFill>
      </p:bgPr>
    </p:bg>
    <p:spTree>
      <p:nvGrpSpPr>
        <p:cNvPr id="41" name="Shape 41"/>
        <p:cNvGrpSpPr/>
        <p:nvPr/>
      </p:nvGrpSpPr>
      <p:grpSpPr>
        <a:xfrm>
          <a:off x="0" y="0"/>
          <a:ext cx="0" cy="0"/>
          <a:chOff x="0" y="0"/>
          <a:chExt cx="0" cy="0"/>
        </a:xfrm>
      </p:grpSpPr>
      <p:sp>
        <p:nvSpPr>
          <p:cNvPr id="42" name="Shape 42"/>
          <p:cNvSpPr txBox="1"/>
          <p:nvPr>
            <p:ph type="title"/>
          </p:nvPr>
        </p:nvSpPr>
        <p:spPr>
          <a:xfrm>
            <a:off x="457200" y="205978"/>
            <a:ext cx="8229600" cy="857400"/>
          </a:xfrm>
          <a:prstGeom prst="rect">
            <a:avLst/>
          </a:prstGeom>
          <a:noFill/>
          <a:ln>
            <a:noFill/>
          </a:ln>
        </p:spPr>
        <p:txBody>
          <a:bodyPr anchorCtr="0" anchor="b" bIns="91425" lIns="91425" rIns="91425" tIns="91425"/>
          <a:lstStyle>
            <a:lvl1pPr lvl="0"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1pPr>
            <a:lvl2pPr lvl="1"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2pPr>
            <a:lvl3pPr lvl="2"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3pPr>
            <a:lvl4pPr lvl="3"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4pPr>
            <a:lvl5pPr lvl="4"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5pPr>
            <a:lvl6pPr lvl="5"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6pPr>
            <a:lvl7pPr lvl="6"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7pPr>
            <a:lvl8pPr lvl="7"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8pPr>
            <a:lvl9pPr lvl="8" rtl="0" algn="l">
              <a:spcBef>
                <a:spcPts val="0"/>
              </a:spcBef>
              <a:buClr>
                <a:schemeClr val="lt1"/>
              </a:buClr>
              <a:buSzPct val="100000"/>
              <a:buFont typeface="Arial"/>
              <a:buNone/>
              <a:defRPr b="1" i="0" sz="3600" u="none" cap="none" strike="noStrike">
                <a:solidFill>
                  <a:schemeClr val="lt1"/>
                </a:solidFill>
                <a:latin typeface="Arial"/>
                <a:ea typeface="Arial"/>
                <a:cs typeface="Arial"/>
                <a:sym typeface="Arial"/>
              </a:defRPr>
            </a:lvl9pPr>
          </a:lstStyle>
          <a:p/>
        </p:txBody>
      </p:sp>
      <p:sp>
        <p:nvSpPr>
          <p:cNvPr id="43" name="Shape 43"/>
          <p:cNvSpPr txBox="1"/>
          <p:nvPr>
            <p:ph idx="1" type="body"/>
          </p:nvPr>
        </p:nvSpPr>
        <p:spPr>
          <a:xfrm>
            <a:off x="457200" y="1200150"/>
            <a:ext cx="8229600" cy="3725699"/>
          </a:xfrm>
          <a:prstGeom prst="rect">
            <a:avLst/>
          </a:prstGeom>
          <a:noFill/>
          <a:ln>
            <a:noFill/>
          </a:ln>
        </p:spPr>
        <p:txBody>
          <a:bodyPr anchorCtr="0" anchor="t" bIns="91425" lIns="91425" rIns="91425" tIns="91425"/>
          <a:lstStyle>
            <a:lvl1pPr lvl="0" rtl="0" algn="l">
              <a:spcBef>
                <a:spcPts val="600"/>
              </a:spcBef>
              <a:buClr>
                <a:schemeClr val="lt1"/>
              </a:buClr>
              <a:buSzPct val="100000"/>
              <a:buFont typeface="Arial"/>
              <a:buChar char="●"/>
              <a:defRPr b="0" i="0" sz="3000" u="none" cap="none" strike="noStrike">
                <a:solidFill>
                  <a:schemeClr val="lt1"/>
                </a:solidFill>
                <a:latin typeface="Arial"/>
                <a:ea typeface="Arial"/>
                <a:cs typeface="Arial"/>
                <a:sym typeface="Arial"/>
              </a:defRPr>
            </a:lvl1pPr>
            <a:lvl2pPr lvl="1" rtl="0" algn="l">
              <a:spcBef>
                <a:spcPts val="480"/>
              </a:spcBef>
              <a:buClr>
                <a:schemeClr val="lt1"/>
              </a:buClr>
              <a:buSzPct val="100000"/>
              <a:buFont typeface="Courier New"/>
              <a:buChar char="o"/>
              <a:defRPr b="0" i="0" sz="2400" u="none" cap="none" strike="noStrike">
                <a:solidFill>
                  <a:schemeClr val="lt1"/>
                </a:solidFill>
                <a:latin typeface="Arial"/>
                <a:ea typeface="Arial"/>
                <a:cs typeface="Arial"/>
                <a:sym typeface="Arial"/>
              </a:defRPr>
            </a:lvl2pPr>
            <a:lvl3pPr lvl="2" rtl="0" algn="l">
              <a:spcBef>
                <a:spcPts val="480"/>
              </a:spcBef>
              <a:buClr>
                <a:schemeClr val="lt1"/>
              </a:buClr>
              <a:buSzPct val="100000"/>
              <a:buFont typeface="Wingdings"/>
              <a:buChar char="§"/>
              <a:defRPr b="0" i="0" sz="2400" u="none" cap="none" strike="noStrike">
                <a:solidFill>
                  <a:schemeClr val="lt1"/>
                </a:solidFill>
                <a:latin typeface="Arial"/>
                <a:ea typeface="Arial"/>
                <a:cs typeface="Arial"/>
                <a:sym typeface="Arial"/>
              </a:defRPr>
            </a:lvl3pPr>
            <a:lvl4pPr lvl="3"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4pPr>
            <a:lvl5pPr lvl="4"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5pPr>
            <a:lvl6pPr lvl="5"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6pPr>
            <a:lvl7pPr lvl="6" rtl="0" algn="l">
              <a:spcBef>
                <a:spcPts val="360"/>
              </a:spcBef>
              <a:buClr>
                <a:schemeClr val="lt1"/>
              </a:buClr>
              <a:buSzPct val="100000"/>
              <a:buFont typeface="Arial"/>
              <a:buChar char="●"/>
              <a:defRPr b="0" i="0" sz="1800" u="none" cap="none" strike="noStrike">
                <a:solidFill>
                  <a:schemeClr val="lt1"/>
                </a:solidFill>
                <a:latin typeface="Arial"/>
                <a:ea typeface="Arial"/>
                <a:cs typeface="Arial"/>
                <a:sym typeface="Arial"/>
              </a:defRPr>
            </a:lvl7pPr>
            <a:lvl8pPr lvl="7" rtl="0" algn="l">
              <a:spcBef>
                <a:spcPts val="360"/>
              </a:spcBef>
              <a:buClr>
                <a:schemeClr val="lt1"/>
              </a:buClr>
              <a:buSzPct val="100000"/>
              <a:buFont typeface="Courier New"/>
              <a:buChar char="o"/>
              <a:defRPr b="0" i="0" sz="1800" u="none" cap="none" strike="noStrike">
                <a:solidFill>
                  <a:schemeClr val="lt1"/>
                </a:solidFill>
                <a:latin typeface="Arial"/>
                <a:ea typeface="Arial"/>
                <a:cs typeface="Arial"/>
                <a:sym typeface="Arial"/>
              </a:defRPr>
            </a:lvl8pPr>
            <a:lvl9pPr lvl="8" rtl="0" algn="l">
              <a:spcBef>
                <a:spcPts val="360"/>
              </a:spcBef>
              <a:buClr>
                <a:schemeClr val="lt1"/>
              </a:buClr>
              <a:buSzPct val="100000"/>
              <a:buFont typeface="Wingdings"/>
              <a:buChar char="§"/>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0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04.jpg"/><Relationship Id="rId4" Type="http://schemas.openxmlformats.org/officeDocument/2006/relationships/image" Target="../media/image0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04.jpg"/><Relationship Id="rId4" Type="http://schemas.openxmlformats.org/officeDocument/2006/relationships/image" Target="../media/image0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04.jpg"/><Relationship Id="rId4" Type="http://schemas.openxmlformats.org/officeDocument/2006/relationships/image" Target="../media/image0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04.jpg"/><Relationship Id="rId4" Type="http://schemas.openxmlformats.org/officeDocument/2006/relationships/image" Target="../media/image0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0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0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0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0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04.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0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0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05.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0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0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0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05.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05.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05.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05.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05.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0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05.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05.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0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05.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0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05.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 Id="rId3" Type="http://schemas.openxmlformats.org/officeDocument/2006/relationships/image" Target="../media/image05.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 Id="rId3" Type="http://schemas.openxmlformats.org/officeDocument/2006/relationships/image" Target="../media/image0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05.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 Id="rId3" Type="http://schemas.openxmlformats.org/officeDocument/2006/relationships/image" Target="../media/image08.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0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0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04.jpg"/><Relationship Id="rId4" Type="http://schemas.openxmlformats.org/officeDocument/2006/relationships/image" Target="../media/image0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000000"/>
        </a:solidFill>
      </p:bgPr>
    </p:bg>
    <p:spTree>
      <p:nvGrpSpPr>
        <p:cNvPr id="62" name="Shape 62"/>
        <p:cNvGrpSpPr/>
        <p:nvPr/>
      </p:nvGrpSpPr>
      <p:grpSpPr>
        <a:xfrm>
          <a:off x="0" y="0"/>
          <a:ext cx="0" cy="0"/>
          <a:chOff x="0" y="0"/>
          <a:chExt cx="0" cy="0"/>
        </a:xfrm>
      </p:grpSpPr>
      <p:pic>
        <p:nvPicPr>
          <p:cNvPr descr="7iGch3c.jpg" id="63" name="Shape 63"/>
          <p:cNvPicPr preferRelativeResize="0"/>
          <p:nvPr/>
        </p:nvPicPr>
        <p:blipFill>
          <a:blip r:embed="rId3">
            <a:alphaModFix/>
          </a:blip>
          <a:stretch>
            <a:fillRect/>
          </a:stretch>
        </p:blipFill>
        <p:spPr>
          <a:xfrm>
            <a:off x="2000250" y="119062"/>
            <a:ext cx="5143500" cy="4905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Shape 12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22" name="Shape 122"/>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login</a:t>
            </a:r>
          </a:p>
        </p:txBody>
      </p:sp>
      <p:pic>
        <p:nvPicPr>
          <p:cNvPr descr="mariana_cat.png" id="123" name="Shape 123"/>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24" name="Shape 124"/>
          <p:cNvCxnSpPr>
            <a:endCxn id="122"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sp>
        <p:nvSpPr>
          <p:cNvPr id="125" name="Shape 125"/>
          <p:cNvSpPr/>
          <p:nvPr/>
        </p:nvSpPr>
        <p:spPr>
          <a:xfrm>
            <a:off x="3870725" y="25904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/etc/passwd</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Shape 13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31" name="Shape 131"/>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login</a:t>
            </a:r>
          </a:p>
        </p:txBody>
      </p:sp>
      <p:pic>
        <p:nvPicPr>
          <p:cNvPr descr="mariana_cat.png" id="132" name="Shape 132"/>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33" name="Shape 133"/>
          <p:cNvCxnSpPr>
            <a:endCxn id="131"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sp>
        <p:nvSpPr>
          <p:cNvPr id="134" name="Shape 134"/>
          <p:cNvSpPr/>
          <p:nvPr/>
        </p:nvSpPr>
        <p:spPr>
          <a:xfrm>
            <a:off x="3870725" y="25904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/etc/passwd</a:t>
            </a:r>
          </a:p>
        </p:txBody>
      </p:sp>
      <p:cxnSp>
        <p:nvCxnSpPr>
          <p:cNvPr id="135" name="Shape 135"/>
          <p:cNvCxnSpPr>
            <a:stCxn id="131" idx="0"/>
            <a:endCxn id="134" idx="2"/>
          </p:cNvCxnSpPr>
          <p:nvPr/>
        </p:nvCxnSpPr>
        <p:spPr>
          <a:xfrm rot="10800000">
            <a:off x="4579174" y="3118575"/>
            <a:ext cx="0" cy="430200"/>
          </a:xfrm>
          <a:prstGeom prst="straightConnector1">
            <a:avLst/>
          </a:prstGeom>
          <a:noFill/>
          <a:ln cap="flat" cmpd="sng" w="19050">
            <a:solidFill>
              <a:srgbClr val="FFFFFF"/>
            </a:solidFill>
            <a:prstDash val="solid"/>
            <a:round/>
            <a:headEnd len="lg" w="lg" type="none"/>
            <a:tailEnd len="lg" w="lg"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39" name="Shape 139"/>
        <p:cNvGrpSpPr/>
        <p:nvPr/>
      </p:nvGrpSpPr>
      <p:grpSpPr>
        <a:xfrm>
          <a:off x="0" y="0"/>
          <a:ext cx="0" cy="0"/>
          <a:chOff x="0" y="0"/>
          <a:chExt cx="0" cy="0"/>
        </a:xfrm>
      </p:grpSpPr>
      <p:sp>
        <p:nvSpPr>
          <p:cNvPr id="140" name="Shape 14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41" name="Shape 141"/>
          <p:cNvSpPr/>
          <p:nvPr/>
        </p:nvSpPr>
        <p:spPr>
          <a:xfrm>
            <a:off x="3870725" y="25904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PAM</a:t>
            </a:r>
          </a:p>
        </p:txBody>
      </p:sp>
      <p:sp>
        <p:nvSpPr>
          <p:cNvPr id="142" name="Shape 142"/>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login</a:t>
            </a:r>
          </a:p>
        </p:txBody>
      </p:sp>
      <p:pic>
        <p:nvPicPr>
          <p:cNvPr descr="mariana_cat.png" id="143" name="Shape 143"/>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44" name="Shape 144"/>
          <p:cNvCxnSpPr>
            <a:endCxn id="142"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cxnSp>
        <p:nvCxnSpPr>
          <p:cNvPr id="145" name="Shape 145"/>
          <p:cNvCxnSpPr>
            <a:stCxn id="142" idx="0"/>
            <a:endCxn id="141" idx="2"/>
          </p:cNvCxnSpPr>
          <p:nvPr/>
        </p:nvCxnSpPr>
        <p:spPr>
          <a:xfrm rot="10800000">
            <a:off x="4579174" y="3118575"/>
            <a:ext cx="0" cy="430200"/>
          </a:xfrm>
          <a:prstGeom prst="straightConnector1">
            <a:avLst/>
          </a:prstGeom>
          <a:noFill/>
          <a:ln cap="flat" cmpd="sng" w="19050">
            <a:solidFill>
              <a:srgbClr val="FFFFFF"/>
            </a:solidFill>
            <a:prstDash val="solid"/>
            <a:round/>
            <a:headEnd len="lg" w="lg" type="none"/>
            <a:tailEnd len="lg" w="lg" type="triangle"/>
          </a:ln>
        </p:spPr>
      </p:cxnSp>
      <p:sp>
        <p:nvSpPr>
          <p:cNvPr id="146" name="Shape 146"/>
          <p:cNvSpPr/>
          <p:nvPr/>
        </p:nvSpPr>
        <p:spPr>
          <a:xfrm>
            <a:off x="11018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/etc/passwd</a:t>
            </a:r>
          </a:p>
        </p:txBody>
      </p:sp>
      <p:sp>
        <p:nvSpPr>
          <p:cNvPr id="147" name="Shape 147"/>
          <p:cNvSpPr/>
          <p:nvPr/>
        </p:nvSpPr>
        <p:spPr>
          <a:xfrm>
            <a:off x="29429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NIS</a:t>
            </a:r>
          </a:p>
        </p:txBody>
      </p:sp>
      <p:sp>
        <p:nvSpPr>
          <p:cNvPr id="148" name="Shape 148"/>
          <p:cNvSpPr/>
          <p:nvPr/>
        </p:nvSpPr>
        <p:spPr>
          <a:xfrm>
            <a:off x="47841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LDAP</a:t>
            </a:r>
          </a:p>
        </p:txBody>
      </p:sp>
      <p:sp>
        <p:nvSpPr>
          <p:cNvPr id="149" name="Shape 149"/>
          <p:cNvSpPr/>
          <p:nvPr/>
        </p:nvSpPr>
        <p:spPr>
          <a:xfrm>
            <a:off x="66252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MYSQL</a:t>
            </a:r>
          </a:p>
        </p:txBody>
      </p:sp>
      <p:cxnSp>
        <p:nvCxnSpPr>
          <p:cNvPr id="150" name="Shape 150"/>
          <p:cNvCxnSpPr>
            <a:stCxn id="141" idx="0"/>
            <a:endCxn id="146" idx="2"/>
          </p:cNvCxnSpPr>
          <p:nvPr/>
        </p:nvCxnSpPr>
        <p:spPr>
          <a:xfrm rot="10800000">
            <a:off x="1810174" y="2048375"/>
            <a:ext cx="2769000" cy="542100"/>
          </a:xfrm>
          <a:prstGeom prst="straightConnector1">
            <a:avLst/>
          </a:prstGeom>
          <a:noFill/>
          <a:ln cap="flat" cmpd="sng" w="19050">
            <a:solidFill>
              <a:srgbClr val="FFFFFF"/>
            </a:solidFill>
            <a:prstDash val="solid"/>
            <a:round/>
            <a:headEnd len="lg" w="lg" type="none"/>
            <a:tailEnd len="lg" w="lg" type="triangle"/>
          </a:ln>
        </p:spPr>
      </p:cxnSp>
      <p:cxnSp>
        <p:nvCxnSpPr>
          <p:cNvPr id="151" name="Shape 151"/>
          <p:cNvCxnSpPr>
            <a:endCxn id="147" idx="2"/>
          </p:cNvCxnSpPr>
          <p:nvPr/>
        </p:nvCxnSpPr>
        <p:spPr>
          <a:xfrm rot="10800000">
            <a:off x="3651424" y="2048524"/>
            <a:ext cx="927900" cy="542100"/>
          </a:xfrm>
          <a:prstGeom prst="straightConnector1">
            <a:avLst/>
          </a:prstGeom>
          <a:noFill/>
          <a:ln cap="flat" cmpd="sng" w="19050">
            <a:solidFill>
              <a:srgbClr val="FFFFFF"/>
            </a:solidFill>
            <a:prstDash val="solid"/>
            <a:round/>
            <a:headEnd len="lg" w="lg" type="none"/>
            <a:tailEnd len="lg" w="lg" type="triangle"/>
          </a:ln>
        </p:spPr>
      </p:cxnSp>
      <p:cxnSp>
        <p:nvCxnSpPr>
          <p:cNvPr id="152" name="Shape 152"/>
          <p:cNvCxnSpPr>
            <a:stCxn id="141" idx="0"/>
            <a:endCxn id="148" idx="2"/>
          </p:cNvCxnSpPr>
          <p:nvPr/>
        </p:nvCxnSpPr>
        <p:spPr>
          <a:xfrm flipH="1" rot="10800000">
            <a:off x="4579174" y="2048375"/>
            <a:ext cx="913500" cy="542100"/>
          </a:xfrm>
          <a:prstGeom prst="straightConnector1">
            <a:avLst/>
          </a:prstGeom>
          <a:noFill/>
          <a:ln cap="flat" cmpd="sng" w="19050">
            <a:solidFill>
              <a:srgbClr val="FFFFFF"/>
            </a:solidFill>
            <a:prstDash val="solid"/>
            <a:round/>
            <a:headEnd len="lg" w="lg" type="none"/>
            <a:tailEnd len="lg" w="lg" type="triangle"/>
          </a:ln>
        </p:spPr>
      </p:cxnSp>
      <p:cxnSp>
        <p:nvCxnSpPr>
          <p:cNvPr id="153" name="Shape 153"/>
          <p:cNvCxnSpPr>
            <a:endCxn id="149" idx="2"/>
          </p:cNvCxnSpPr>
          <p:nvPr/>
        </p:nvCxnSpPr>
        <p:spPr>
          <a:xfrm flipH="1" rot="10800000">
            <a:off x="4579124" y="2048524"/>
            <a:ext cx="2754599" cy="542100"/>
          </a:xfrm>
          <a:prstGeom prst="straightConnector1">
            <a:avLst/>
          </a:prstGeom>
          <a:noFill/>
          <a:ln cap="flat" cmpd="sng" w="19050">
            <a:solidFill>
              <a:srgbClr val="FFFFFF"/>
            </a:solidFill>
            <a:prstDash val="solid"/>
            <a:round/>
            <a:headEnd len="lg" w="lg" type="none"/>
            <a:tailEnd len="lg" w="lg"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57" name="Shape 157"/>
        <p:cNvGrpSpPr/>
        <p:nvPr/>
      </p:nvGrpSpPr>
      <p:grpSpPr>
        <a:xfrm>
          <a:off x="0" y="0"/>
          <a:ext cx="0" cy="0"/>
          <a:chOff x="0" y="0"/>
          <a:chExt cx="0" cy="0"/>
        </a:xfrm>
      </p:grpSpPr>
      <p:sp>
        <p:nvSpPr>
          <p:cNvPr id="158" name="Shape 15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59" name="Shape 159"/>
          <p:cNvSpPr/>
          <p:nvPr/>
        </p:nvSpPr>
        <p:spPr>
          <a:xfrm>
            <a:off x="3870725" y="25904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PAM</a:t>
            </a:r>
          </a:p>
        </p:txBody>
      </p:sp>
      <p:sp>
        <p:nvSpPr>
          <p:cNvPr id="160" name="Shape 160"/>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passwd</a:t>
            </a:r>
          </a:p>
        </p:txBody>
      </p:sp>
      <p:pic>
        <p:nvPicPr>
          <p:cNvPr descr="mariana_cat.png" id="161" name="Shape 161"/>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62" name="Shape 162"/>
          <p:cNvCxnSpPr>
            <a:endCxn id="160"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cxnSp>
        <p:nvCxnSpPr>
          <p:cNvPr id="163" name="Shape 163"/>
          <p:cNvCxnSpPr>
            <a:stCxn id="160" idx="0"/>
            <a:endCxn id="159" idx="2"/>
          </p:cNvCxnSpPr>
          <p:nvPr/>
        </p:nvCxnSpPr>
        <p:spPr>
          <a:xfrm rot="10800000">
            <a:off x="4579174" y="3118575"/>
            <a:ext cx="0" cy="430200"/>
          </a:xfrm>
          <a:prstGeom prst="straightConnector1">
            <a:avLst/>
          </a:prstGeom>
          <a:noFill/>
          <a:ln cap="flat" cmpd="sng" w="19050">
            <a:solidFill>
              <a:srgbClr val="FFFFFF"/>
            </a:solidFill>
            <a:prstDash val="solid"/>
            <a:round/>
            <a:headEnd len="lg" w="lg" type="none"/>
            <a:tailEnd len="lg" w="lg" type="triangle"/>
          </a:ln>
        </p:spPr>
      </p:cxnSp>
      <p:sp>
        <p:nvSpPr>
          <p:cNvPr id="164" name="Shape 164"/>
          <p:cNvSpPr/>
          <p:nvPr/>
        </p:nvSpPr>
        <p:spPr>
          <a:xfrm>
            <a:off x="11018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/etc/passwd</a:t>
            </a:r>
          </a:p>
        </p:txBody>
      </p:sp>
      <p:sp>
        <p:nvSpPr>
          <p:cNvPr id="165" name="Shape 165"/>
          <p:cNvSpPr/>
          <p:nvPr/>
        </p:nvSpPr>
        <p:spPr>
          <a:xfrm>
            <a:off x="29429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NIS</a:t>
            </a:r>
          </a:p>
        </p:txBody>
      </p:sp>
      <p:sp>
        <p:nvSpPr>
          <p:cNvPr id="166" name="Shape 166"/>
          <p:cNvSpPr/>
          <p:nvPr/>
        </p:nvSpPr>
        <p:spPr>
          <a:xfrm>
            <a:off x="478412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LDAP</a:t>
            </a:r>
          </a:p>
        </p:txBody>
      </p:sp>
      <p:sp>
        <p:nvSpPr>
          <p:cNvPr id="167" name="Shape 167"/>
          <p:cNvSpPr/>
          <p:nvPr/>
        </p:nvSpPr>
        <p:spPr>
          <a:xfrm>
            <a:off x="6625275" y="152052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MYSQL</a:t>
            </a:r>
          </a:p>
        </p:txBody>
      </p:sp>
      <p:cxnSp>
        <p:nvCxnSpPr>
          <p:cNvPr id="168" name="Shape 168"/>
          <p:cNvCxnSpPr>
            <a:stCxn id="159" idx="0"/>
            <a:endCxn id="164" idx="2"/>
          </p:cNvCxnSpPr>
          <p:nvPr/>
        </p:nvCxnSpPr>
        <p:spPr>
          <a:xfrm rot="10800000">
            <a:off x="1810174" y="2048375"/>
            <a:ext cx="2769000" cy="542100"/>
          </a:xfrm>
          <a:prstGeom prst="straightConnector1">
            <a:avLst/>
          </a:prstGeom>
          <a:noFill/>
          <a:ln cap="flat" cmpd="sng" w="19050">
            <a:solidFill>
              <a:srgbClr val="FFFFFF"/>
            </a:solidFill>
            <a:prstDash val="solid"/>
            <a:round/>
            <a:headEnd len="lg" w="lg" type="none"/>
            <a:tailEnd len="lg" w="lg" type="triangle"/>
          </a:ln>
        </p:spPr>
      </p:cxnSp>
      <p:cxnSp>
        <p:nvCxnSpPr>
          <p:cNvPr id="169" name="Shape 169"/>
          <p:cNvCxnSpPr>
            <a:endCxn id="165" idx="2"/>
          </p:cNvCxnSpPr>
          <p:nvPr/>
        </p:nvCxnSpPr>
        <p:spPr>
          <a:xfrm rot="10800000">
            <a:off x="3651424" y="2048524"/>
            <a:ext cx="927900" cy="542100"/>
          </a:xfrm>
          <a:prstGeom prst="straightConnector1">
            <a:avLst/>
          </a:prstGeom>
          <a:noFill/>
          <a:ln cap="flat" cmpd="sng" w="19050">
            <a:solidFill>
              <a:srgbClr val="FFFFFF"/>
            </a:solidFill>
            <a:prstDash val="solid"/>
            <a:round/>
            <a:headEnd len="lg" w="lg" type="none"/>
            <a:tailEnd len="lg" w="lg" type="triangle"/>
          </a:ln>
        </p:spPr>
      </p:cxnSp>
      <p:cxnSp>
        <p:nvCxnSpPr>
          <p:cNvPr id="170" name="Shape 170"/>
          <p:cNvCxnSpPr>
            <a:stCxn id="159" idx="0"/>
            <a:endCxn id="166" idx="2"/>
          </p:cNvCxnSpPr>
          <p:nvPr/>
        </p:nvCxnSpPr>
        <p:spPr>
          <a:xfrm flipH="1" rot="10800000">
            <a:off x="4579174" y="2048375"/>
            <a:ext cx="913500" cy="542100"/>
          </a:xfrm>
          <a:prstGeom prst="straightConnector1">
            <a:avLst/>
          </a:prstGeom>
          <a:noFill/>
          <a:ln cap="flat" cmpd="sng" w="19050">
            <a:solidFill>
              <a:srgbClr val="FFFFFF"/>
            </a:solidFill>
            <a:prstDash val="solid"/>
            <a:round/>
            <a:headEnd len="lg" w="lg" type="none"/>
            <a:tailEnd len="lg" w="lg" type="triangle"/>
          </a:ln>
        </p:spPr>
      </p:cxnSp>
      <p:cxnSp>
        <p:nvCxnSpPr>
          <p:cNvPr id="171" name="Shape 171"/>
          <p:cNvCxnSpPr>
            <a:endCxn id="167" idx="2"/>
          </p:cNvCxnSpPr>
          <p:nvPr/>
        </p:nvCxnSpPr>
        <p:spPr>
          <a:xfrm flipH="1" rot="10800000">
            <a:off x="4579124" y="2048524"/>
            <a:ext cx="2754599" cy="542100"/>
          </a:xfrm>
          <a:prstGeom prst="straightConnector1">
            <a:avLst/>
          </a:prstGeom>
          <a:noFill/>
          <a:ln cap="flat" cmpd="sng" w="19050">
            <a:solidFill>
              <a:srgbClr val="FFFFFF"/>
            </a:solidFill>
            <a:prstDash val="solid"/>
            <a:round/>
            <a:headEnd len="lg" w="lg" type="none"/>
            <a:tailEnd len="lg" w="lg"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Shape 176"/>
          <p:cNvSpPr txBox="1"/>
          <p:nvPr>
            <p:ph idx="1" type="body"/>
          </p:nvPr>
        </p:nvSpPr>
        <p:spPr>
          <a:xfrm>
            <a:off x="457200" y="630900"/>
            <a:ext cx="8229600" cy="2455499"/>
          </a:xfrm>
          <a:prstGeom prst="rect">
            <a:avLst/>
          </a:prstGeom>
        </p:spPr>
        <p:txBody>
          <a:bodyPr anchorCtr="0" anchor="t" bIns="91425" lIns="91425" rIns="91425" tIns="91425">
            <a:noAutofit/>
          </a:bodyPr>
          <a:lstStyle/>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“While corporations dominate society and write the laws, </a:t>
            </a:r>
            <a:r>
              <a:rPr lang="en">
                <a:solidFill>
                  <a:schemeClr val="accent5"/>
                </a:solidFill>
                <a:latin typeface="Helvetica Neue"/>
                <a:ea typeface="Helvetica Neue"/>
                <a:cs typeface="Helvetica Neue"/>
                <a:sym typeface="Helvetica Neue"/>
              </a:rPr>
              <a:t>each advance</a:t>
            </a:r>
            <a:r>
              <a:rPr lang="en">
                <a:latin typeface="Helvetica Neue"/>
                <a:ea typeface="Helvetica Neue"/>
                <a:cs typeface="Helvetica Neue"/>
                <a:sym typeface="Helvetica Neue"/>
              </a:rPr>
              <a:t> in technology </a:t>
            </a:r>
            <a:r>
              <a:rPr lang="en">
                <a:solidFill>
                  <a:schemeClr val="accent5"/>
                </a:solidFill>
                <a:latin typeface="Helvetica Neue"/>
                <a:ea typeface="Helvetica Neue"/>
                <a:cs typeface="Helvetica Neue"/>
                <a:sym typeface="Helvetica Neue"/>
              </a:rPr>
              <a:t>is an opening</a:t>
            </a:r>
            <a:r>
              <a:rPr lang="en">
                <a:latin typeface="Helvetica Neue"/>
                <a:ea typeface="Helvetica Neue"/>
                <a:cs typeface="Helvetica Neue"/>
                <a:sym typeface="Helvetica Neue"/>
              </a:rPr>
              <a:t> for them </a:t>
            </a:r>
            <a:r>
              <a:rPr lang="en">
                <a:solidFill>
                  <a:srgbClr val="FFFFFF"/>
                </a:solidFill>
                <a:latin typeface="Helvetica Neue"/>
                <a:ea typeface="Helvetica Neue"/>
                <a:cs typeface="Helvetica Neue"/>
                <a:sym typeface="Helvetica Neue"/>
              </a:rPr>
              <a:t>to</a:t>
            </a:r>
            <a:r>
              <a:rPr lang="en">
                <a:latin typeface="Helvetica Neue"/>
                <a:ea typeface="Helvetica Neue"/>
                <a:cs typeface="Helvetica Neue"/>
                <a:sym typeface="Helvetica Neue"/>
              </a:rPr>
              <a:t> further </a:t>
            </a:r>
            <a:r>
              <a:rPr lang="en">
                <a:solidFill>
                  <a:schemeClr val="accent5"/>
                </a:solidFill>
                <a:latin typeface="Helvetica Neue"/>
                <a:ea typeface="Helvetica Neue"/>
                <a:cs typeface="Helvetica Neue"/>
                <a:sym typeface="Helvetica Neue"/>
              </a:rPr>
              <a:t>restrict </a:t>
            </a:r>
            <a:r>
              <a:rPr lang="en">
                <a:solidFill>
                  <a:srgbClr val="FFFFFF"/>
                </a:solidFill>
                <a:latin typeface="Helvetica Neue"/>
                <a:ea typeface="Helvetica Neue"/>
                <a:cs typeface="Helvetica Neue"/>
                <a:sym typeface="Helvetica Neue"/>
              </a:rPr>
              <a:t>its</a:t>
            </a:r>
            <a:r>
              <a:rPr lang="en">
                <a:solidFill>
                  <a:schemeClr val="accent5"/>
                </a:solidFill>
                <a:latin typeface="Helvetica Neue"/>
                <a:ea typeface="Helvetica Neue"/>
                <a:cs typeface="Helvetica Neue"/>
                <a:sym typeface="Helvetica Neue"/>
              </a:rPr>
              <a:t> users.</a:t>
            </a:r>
            <a:r>
              <a:rPr lang="en">
                <a:latin typeface="Helvetica Neue"/>
                <a:ea typeface="Helvetica Neue"/>
                <a:cs typeface="Helvetica Neue"/>
                <a:sym typeface="Helvetica Neue"/>
              </a:rPr>
              <a:t>”</a:t>
            </a:r>
          </a:p>
          <a:p>
            <a:pPr lvl="0" rtl="0">
              <a:spcBef>
                <a:spcPts val="0"/>
              </a:spcBef>
              <a:buNone/>
            </a:pPr>
            <a:r>
              <a:t/>
            </a:r>
            <a:endParaRPr>
              <a:latin typeface="Helvetica Neue"/>
              <a:ea typeface="Helvetica Neue"/>
              <a:cs typeface="Helvetica Neue"/>
              <a:sym typeface="Helvetica Neue"/>
            </a:endParaRPr>
          </a:p>
          <a:p>
            <a:pPr lvl="0" rtl="0" algn="r">
              <a:spcBef>
                <a:spcPts val="0"/>
              </a:spcBef>
              <a:buNone/>
            </a:pPr>
            <a:r>
              <a:rPr lang="en">
                <a:latin typeface="Helvetica Neue"/>
                <a:ea typeface="Helvetica Neue"/>
                <a:cs typeface="Helvetica Neue"/>
                <a:sym typeface="Helvetica Neue"/>
              </a:rPr>
              <a:t>Stallman’s Law</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this</a:t>
            </a:r>
          </a:p>
        </p:txBody>
      </p:sp>
      <p:sp>
        <p:nvSpPr>
          <p:cNvPr id="182" name="Shape 182"/>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lang="en" sz="3000">
                <a:solidFill>
                  <a:schemeClr val="lt1"/>
                </a:solidFill>
              </a:rPr>
              <a:t>On your sandbox virtual machines… run</a:t>
            </a:r>
          </a:p>
          <a:p>
            <a:pPr indent="0" lvl="0" marR="0" rtl="0" algn="l">
              <a:lnSpc>
                <a:spcPct val="100000"/>
              </a:lnSpc>
              <a:spcBef>
                <a:spcPts val="0"/>
              </a:spcBef>
              <a:spcAft>
                <a:spcPts val="0"/>
              </a:spcAft>
              <a:buNone/>
            </a:pPr>
            <a:r>
              <a:rPr lang="en" sz="3000">
                <a:solidFill>
                  <a:schemeClr val="lt1"/>
                </a:solidFill>
              </a:rPr>
              <a:t># vipw</a:t>
            </a:r>
            <a:br>
              <a:rPr lang="en" sz="3000">
                <a:solidFill>
                  <a:schemeClr val="lt1"/>
                </a:solidFill>
              </a:rPr>
            </a:br>
            <a:br>
              <a:rPr lang="en" sz="3000">
                <a:solidFill>
                  <a:schemeClr val="lt1"/>
                </a:solidFill>
              </a:rPr>
            </a:br>
            <a:r>
              <a:rPr lang="en" sz="3000">
                <a:solidFill>
                  <a:schemeClr val="lt1"/>
                </a:solidFill>
              </a:rPr>
              <a:t>What does it do?</a:t>
            </a:r>
          </a:p>
          <a:p>
            <a:pPr indent="0" lv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6" name="Shape 186"/>
        <p:cNvGrpSpPr/>
        <p:nvPr/>
      </p:nvGrpSpPr>
      <p:grpSpPr>
        <a:xfrm>
          <a:off x="0" y="0"/>
          <a:ext cx="0" cy="0"/>
          <a:chOff x="0" y="0"/>
          <a:chExt cx="0" cy="0"/>
        </a:xfrm>
      </p:grpSpPr>
      <p:sp>
        <p:nvSpPr>
          <p:cNvPr id="187" name="Shape 187"/>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this</a:t>
            </a:r>
          </a:p>
        </p:txBody>
      </p:sp>
      <p:sp>
        <p:nvSpPr>
          <p:cNvPr id="188" name="Shape 188"/>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lang="en" sz="3000">
                <a:solidFill>
                  <a:schemeClr val="lt1"/>
                </a:solidFill>
              </a:rPr>
              <a:t>On your sandbox virtual machines… run</a:t>
            </a:r>
          </a:p>
          <a:p>
            <a:pPr indent="0" lvl="0" marR="0" rtl="0" algn="l">
              <a:lnSpc>
                <a:spcPct val="100000"/>
              </a:lnSpc>
              <a:spcBef>
                <a:spcPts val="0"/>
              </a:spcBef>
              <a:spcAft>
                <a:spcPts val="0"/>
              </a:spcAft>
              <a:buNone/>
            </a:pPr>
            <a:r>
              <a:rPr lang="en" sz="3000">
                <a:solidFill>
                  <a:schemeClr val="lt1"/>
                </a:solidFill>
              </a:rPr>
              <a:t># vipw</a:t>
            </a:r>
            <a:br>
              <a:rPr lang="en" sz="3000">
                <a:solidFill>
                  <a:schemeClr val="lt1"/>
                </a:solidFill>
              </a:rPr>
            </a:br>
            <a:br>
              <a:rPr lang="en" sz="3000">
                <a:solidFill>
                  <a:schemeClr val="lt1"/>
                </a:solidFill>
              </a:rPr>
            </a:br>
            <a:r>
              <a:rPr lang="en" sz="3000">
                <a:solidFill>
                  <a:schemeClr val="lt1"/>
                </a:solidFill>
              </a:rPr>
              <a:t>What does it do?</a:t>
            </a:r>
          </a:p>
          <a:p>
            <a:pPr indent="0" lvl="0" marR="0" rtl="0" algn="l">
              <a:lnSpc>
                <a:spcPct val="100000"/>
              </a:lnSpc>
              <a:spcBef>
                <a:spcPts val="0"/>
              </a:spcBef>
              <a:spcAft>
                <a:spcPts val="0"/>
              </a:spcAft>
              <a:buNone/>
            </a:pPr>
            <a:r>
              <a:rPr lang="en" sz="3000">
                <a:solidFill>
                  <a:schemeClr val="lt1"/>
                </a:solidFill>
              </a:rPr>
              <a:t>Modifies the /etc/passwd file (safely)</a:t>
            </a:r>
          </a:p>
          <a:p>
            <a:pPr indent="0" lvl="0" marR="0" rtl="0" algn="l">
              <a:lnSpc>
                <a:spcPct val="100000"/>
              </a:lnSpc>
              <a:spcBef>
                <a:spcPts val="0"/>
              </a:spcBef>
              <a:spcAft>
                <a:spcPts val="0"/>
              </a:spcAft>
              <a:buNone/>
            </a:pPr>
            <a:r>
              <a:t/>
            </a:r>
            <a:endParaRPr sz="3000">
              <a:solidFill>
                <a:schemeClr val="lt1"/>
              </a:solidFill>
            </a:endParaRPr>
          </a:p>
          <a:p>
            <a:pPr indent="0" lvl="0" marR="0" rtl="0" algn="l">
              <a:lnSpc>
                <a:spcPct val="100000"/>
              </a:lnSpc>
              <a:spcBef>
                <a:spcPts val="0"/>
              </a:spcBef>
              <a:spcAft>
                <a:spcPts val="0"/>
              </a:spcAft>
              <a:buNone/>
            </a:pPr>
            <a:r>
              <a:rPr lang="en" sz="3000">
                <a:solidFill>
                  <a:schemeClr val="lt1"/>
                </a:solidFill>
              </a:rPr>
              <a:t>Create an account!</a:t>
            </a:r>
          </a:p>
          <a:p>
            <a:pPr indent="0" lv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2" name="Shape 192"/>
        <p:cNvGrpSpPr/>
        <p:nvPr/>
      </p:nvGrpSpPr>
      <p:grpSpPr>
        <a:xfrm>
          <a:off x="0" y="0"/>
          <a:ext cx="0" cy="0"/>
          <a:chOff x="0" y="0"/>
          <a:chExt cx="0" cy="0"/>
        </a:xfrm>
      </p:grpSpPr>
      <p:sp>
        <p:nvSpPr>
          <p:cNvPr id="193" name="Shape 193"/>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this</a:t>
            </a:r>
          </a:p>
        </p:txBody>
      </p:sp>
      <p:sp>
        <p:nvSpPr>
          <p:cNvPr id="194" name="Shape 194"/>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1" lang="en" sz="3000">
                <a:solidFill>
                  <a:schemeClr val="lt1"/>
                </a:solidFill>
              </a:rPr>
              <a:t>Question:</a:t>
            </a:r>
            <a:r>
              <a:rPr lang="en" sz="3000">
                <a:solidFill>
                  <a:schemeClr val="lt1"/>
                </a:solidFill>
              </a:rPr>
              <a:t> Can you log in?</a:t>
            </a:r>
            <a:br>
              <a:rPr b="1" lang="en" sz="3000">
                <a:solidFill>
                  <a:schemeClr val="lt1"/>
                </a:solidFill>
              </a:rPr>
            </a:br>
            <a:br>
              <a:rPr b="1" lang="en" sz="3000">
                <a:solidFill>
                  <a:schemeClr val="lt1"/>
                </a:solidFill>
              </a:rPr>
            </a:br>
            <a:r>
              <a:rPr b="1" lang="en" sz="3000">
                <a:solidFill>
                  <a:schemeClr val="lt1"/>
                </a:solidFill>
              </a:rPr>
              <a:t>Question: </a:t>
            </a:r>
            <a:r>
              <a:rPr lang="en" sz="3000">
                <a:solidFill>
                  <a:schemeClr val="lt1"/>
                </a:solidFill>
              </a:rPr>
              <a:t>What happened?</a:t>
            </a:r>
          </a:p>
          <a:p>
            <a:pPr indent="0" lvl="0" marR="0" rtl="0" algn="l">
              <a:lnSpc>
                <a:spcPct val="100000"/>
              </a:lnSpc>
              <a:spcBef>
                <a:spcPts val="0"/>
              </a:spcBef>
              <a:spcAft>
                <a:spcPts val="0"/>
              </a:spcAft>
              <a:buNone/>
            </a:pPr>
            <a:r>
              <a:t/>
            </a:r>
            <a:endParaRPr sz="3000">
              <a:solidFill>
                <a:schemeClr val="lt1"/>
              </a:solidFill>
            </a:endParaRPr>
          </a:p>
          <a:p>
            <a:pPr indent="0" lv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8" name="Shape 198"/>
        <p:cNvGrpSpPr/>
        <p:nvPr/>
      </p:nvGrpSpPr>
      <p:grpSpPr>
        <a:xfrm>
          <a:off x="0" y="0"/>
          <a:ext cx="0" cy="0"/>
          <a:chOff x="0" y="0"/>
          <a:chExt cx="0" cy="0"/>
        </a:xfrm>
      </p:grpSpPr>
      <p:sp>
        <p:nvSpPr>
          <p:cNvPr id="199" name="Shape 199"/>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200" name="Shape 200"/>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rtl="0">
              <a:spcBef>
                <a:spcPts val="0"/>
              </a:spcBef>
              <a:buNone/>
            </a:pPr>
            <a:r>
              <a:rPr lang="en" sz="3000">
                <a:solidFill>
                  <a:schemeClr val="lt1"/>
                </a:solidFill>
              </a:rPr>
              <a:t>Use the </a:t>
            </a:r>
            <a:r>
              <a:rPr b="1" lang="en" sz="3000">
                <a:solidFill>
                  <a:schemeClr val="lt1"/>
                </a:solidFill>
              </a:rPr>
              <a:t>useradd</a:t>
            </a:r>
            <a:r>
              <a:rPr lang="en" sz="3000">
                <a:solidFill>
                  <a:schemeClr val="lt1"/>
                </a:solidFill>
              </a:rPr>
              <a:t> command to simplify account creation.</a:t>
            </a:r>
          </a:p>
          <a:p>
            <a:pPr indent="387350" lvl="0" rtl="0">
              <a:spcBef>
                <a:spcPts val="0"/>
              </a:spcBef>
              <a:buClr>
                <a:schemeClr val="dk1"/>
              </a:buClr>
              <a:buSzPct val="36666"/>
              <a:buFont typeface="Arial"/>
              <a:buNone/>
            </a:pPr>
            <a:r>
              <a:rPr lang="en" sz="3000">
                <a:solidFill>
                  <a:schemeClr val="lt1"/>
                </a:solidFill>
              </a:rPr>
              <a:t># </a:t>
            </a:r>
            <a:r>
              <a:rPr b="0" i="0" lang="en" sz="3000" u="none" cap="none" strike="noStrike">
                <a:solidFill>
                  <a:schemeClr val="lt1"/>
                </a:solidFill>
                <a:latin typeface="Arial"/>
                <a:ea typeface="Arial"/>
                <a:cs typeface="Arial"/>
                <a:sym typeface="Arial"/>
              </a:rPr>
              <a:t>useradd </a:t>
            </a:r>
            <a:r>
              <a:rPr lang="en" sz="3000">
                <a:solidFill>
                  <a:schemeClr val="lt1"/>
                </a:solidFill>
              </a:rPr>
              <a:t>mdehus</a:t>
            </a:r>
            <a:br>
              <a:rPr lang="en" sz="3000">
                <a:solidFill>
                  <a:schemeClr val="lt1"/>
                </a:solidFill>
              </a:rPr>
            </a:br>
            <a:br>
              <a:rPr lang="en" sz="3000">
                <a:solidFill>
                  <a:schemeClr val="lt1"/>
                </a:solidFill>
              </a:rPr>
            </a:br>
            <a:r>
              <a:rPr lang="en" sz="3000">
                <a:solidFill>
                  <a:schemeClr val="lt1"/>
                </a:solidFill>
              </a:rPr>
              <a:t>Use the </a:t>
            </a:r>
            <a:r>
              <a:rPr b="1" lang="en" sz="3000">
                <a:solidFill>
                  <a:schemeClr val="lt1"/>
                </a:solidFill>
              </a:rPr>
              <a:t>groupadd</a:t>
            </a:r>
            <a:r>
              <a:rPr lang="en" sz="3000">
                <a:solidFill>
                  <a:schemeClr val="lt1"/>
                </a:solidFill>
              </a:rPr>
              <a:t> command to create a new group.</a:t>
            </a:r>
          </a:p>
          <a:p>
            <a:pPr indent="0" lvl="0" rtl="0">
              <a:spcBef>
                <a:spcPts val="0"/>
              </a:spcBef>
              <a:buClr>
                <a:schemeClr val="lt1"/>
              </a:buClr>
              <a:buSzPct val="25000"/>
              <a:buFont typeface="Arial"/>
              <a:buNone/>
            </a:pPr>
            <a:r>
              <a:rPr lang="en" sz="3000">
                <a:solidFill>
                  <a:schemeClr val="lt1"/>
                </a:solidFill>
              </a:rPr>
              <a:t>	# groupadd unixclass</a:t>
            </a:r>
          </a:p>
          <a:p>
            <a:pPr indent="0" lvl="1" marL="0" marR="0" rtl="0" algn="l">
              <a:lnSpc>
                <a:spcPct val="100000"/>
              </a:lnSpc>
              <a:spcBef>
                <a:spcPts val="0"/>
              </a:spcBef>
              <a:spcAft>
                <a:spcPts val="0"/>
              </a:spcAft>
              <a:buClr>
                <a:schemeClr val="lt1"/>
              </a:buClr>
              <a:buSzPct val="25000"/>
              <a:buFont typeface="Courier New"/>
              <a:buNone/>
            </a:pPr>
            <a:r>
              <a:t/>
            </a:r>
            <a:endParaRPr b="0" i="0" sz="24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4" name="Shape 204"/>
        <p:cNvGrpSpPr/>
        <p:nvPr/>
      </p:nvGrpSpPr>
      <p:grpSpPr>
        <a:xfrm>
          <a:off x="0" y="0"/>
          <a:ext cx="0" cy="0"/>
          <a:chOff x="0" y="0"/>
          <a:chExt cx="0" cy="0"/>
        </a:xfrm>
      </p:grpSpPr>
      <p:sp>
        <p:nvSpPr>
          <p:cNvPr id="205" name="Shape 205"/>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206" name="Shape 206"/>
          <p:cNvSpPr txBox="1"/>
          <p:nvPr>
            <p:ph idx="1" type="body"/>
          </p:nvPr>
        </p:nvSpPr>
        <p:spPr>
          <a:xfrm>
            <a:off x="457200" y="1063375"/>
            <a:ext cx="8229600" cy="4158300"/>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Add your new user to that group.</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usermod –G unixclass </a:t>
            </a:r>
            <a:r>
              <a:rPr lang="en" sz="3000">
                <a:solidFill>
                  <a:schemeClr val="lt1"/>
                </a:solidFill>
              </a:rPr>
              <a:t>mdehus</a:t>
            </a:r>
            <a:br>
              <a:rPr b="0" i="0" lang="en" sz="3000" u="none" cap="none" strike="noStrike">
                <a:solidFill>
                  <a:schemeClr val="lt1"/>
                </a:solidFill>
                <a:latin typeface="Arial"/>
                <a:ea typeface="Arial"/>
                <a:cs typeface="Arial"/>
                <a:sym typeface="Arial"/>
              </a:rPr>
            </a:br>
          </a:p>
          <a:p>
            <a:pPr indent="0" lvl="0" marR="0" rtl="0" algn="l">
              <a:lnSpc>
                <a:spcPct val="100000"/>
              </a:lnSpc>
              <a:spcBef>
                <a:spcPts val="0"/>
              </a:spcBef>
              <a:spcAft>
                <a:spcPts val="0"/>
              </a:spcAft>
              <a:buNone/>
            </a:pPr>
            <a:r>
              <a:rPr lang="en" sz="3000">
                <a:solidFill>
                  <a:schemeClr val="lt1"/>
                </a:solidFill>
              </a:rPr>
              <a:t>C</a:t>
            </a:r>
            <a:r>
              <a:rPr b="0" i="0" lang="en" sz="3000" u="none" cap="none" strike="noStrike">
                <a:solidFill>
                  <a:schemeClr val="lt1"/>
                </a:solidFill>
                <a:latin typeface="Arial"/>
                <a:ea typeface="Arial"/>
                <a:cs typeface="Arial"/>
                <a:sym typeface="Arial"/>
              </a:rPr>
              <a:t>heck the results.</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groups </a:t>
            </a:r>
            <a:r>
              <a:rPr lang="en" sz="3000">
                <a:solidFill>
                  <a:schemeClr val="lt1"/>
                </a:solidFill>
              </a:rPr>
              <a:t>mdehus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Shape 68"/>
          <p:cNvSpPr txBox="1"/>
          <p:nvPr>
            <p:ph type="title"/>
          </p:nvPr>
        </p:nvSpPr>
        <p:spPr>
          <a:xfrm>
            <a:off x="457200" y="6631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User Account Management on UNIX Operating Systems</a:t>
            </a:r>
          </a:p>
        </p:txBody>
      </p:sp>
      <p:sp>
        <p:nvSpPr>
          <p:cNvPr id="69" name="Shape 69"/>
          <p:cNvSpPr/>
          <p:nvPr/>
        </p:nvSpPr>
        <p:spPr>
          <a:xfrm>
            <a:off x="49983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Policies</a:t>
            </a:r>
          </a:p>
        </p:txBody>
      </p:sp>
      <p:sp>
        <p:nvSpPr>
          <p:cNvPr id="70" name="Shape 70"/>
          <p:cNvSpPr/>
          <p:nvPr/>
        </p:nvSpPr>
        <p:spPr>
          <a:xfrm>
            <a:off x="49983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Passwords</a:t>
            </a:r>
          </a:p>
        </p:txBody>
      </p:sp>
      <p:sp>
        <p:nvSpPr>
          <p:cNvPr id="71" name="Shape 71"/>
          <p:cNvSpPr/>
          <p:nvPr/>
        </p:nvSpPr>
        <p:spPr>
          <a:xfrm>
            <a:off x="2318100" y="222142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Users</a:t>
            </a:r>
          </a:p>
        </p:txBody>
      </p:sp>
      <p:sp>
        <p:nvSpPr>
          <p:cNvPr id="72" name="Shape 72"/>
          <p:cNvSpPr/>
          <p:nvPr/>
        </p:nvSpPr>
        <p:spPr>
          <a:xfrm>
            <a:off x="23181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Permissions</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212" name="Shape 212"/>
          <p:cNvSpPr txBox="1"/>
          <p:nvPr>
            <p:ph idx="1" type="body"/>
          </p:nvPr>
        </p:nvSpPr>
        <p:spPr>
          <a:xfrm>
            <a:off x="457200" y="1063375"/>
            <a:ext cx="8229600" cy="4158300"/>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Add another </a:t>
            </a:r>
            <a:r>
              <a:rPr b="0" i="1" lang="en" sz="3000" u="none" cap="none" strike="noStrike">
                <a:solidFill>
                  <a:schemeClr val="lt1"/>
                </a:solidFill>
                <a:latin typeface="Arial"/>
                <a:ea typeface="Arial"/>
                <a:cs typeface="Arial"/>
                <a:sym typeface="Arial"/>
              </a:rPr>
              <a:t>group</a:t>
            </a:r>
            <a:r>
              <a:rPr lang="en" sz="3000">
                <a:solidFill>
                  <a:schemeClr val="lt1"/>
                </a:solidFill>
              </a:rPr>
              <a:t>, then add your account to that new </a:t>
            </a:r>
            <a:r>
              <a:rPr i="1" lang="en" sz="3000">
                <a:solidFill>
                  <a:schemeClr val="lt1"/>
                </a:solidFill>
              </a:rPr>
              <a:t>group</a:t>
            </a:r>
            <a:r>
              <a:rPr lang="en" sz="3000">
                <a:solidFill>
                  <a:schemeClr val="lt1"/>
                </a:solidFill>
              </a:rPr>
              <a:t> too.</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a:t>
            </a:r>
            <a:r>
              <a:rPr lang="en" sz="3000">
                <a:solidFill>
                  <a:schemeClr val="lt1"/>
                </a:solidFill>
              </a:rPr>
              <a:t>groupadd managers</a:t>
            </a:r>
          </a:p>
          <a:p>
            <a:pPr indent="0" lvl="0" marL="0" marR="0" rtl="0" algn="l">
              <a:lnSpc>
                <a:spcPct val="100000"/>
              </a:lnSpc>
              <a:spcBef>
                <a:spcPts val="0"/>
              </a:spcBef>
              <a:spcAft>
                <a:spcPts val="0"/>
              </a:spcAft>
              <a:buClr>
                <a:schemeClr val="lt1"/>
              </a:buClr>
              <a:buSzPct val="25000"/>
              <a:buFont typeface="Arial"/>
              <a:buNone/>
            </a:pPr>
            <a:r>
              <a:rPr lang="en" sz="3000">
                <a:solidFill>
                  <a:schemeClr val="lt1"/>
                </a:solidFill>
              </a:rPr>
              <a:t>    # </a:t>
            </a:r>
            <a:r>
              <a:rPr b="0" i="0" lang="en" sz="3000" u="none" cap="none" strike="noStrike">
                <a:solidFill>
                  <a:schemeClr val="lt1"/>
                </a:solidFill>
                <a:latin typeface="Arial"/>
                <a:ea typeface="Arial"/>
                <a:cs typeface="Arial"/>
                <a:sym typeface="Arial"/>
              </a:rPr>
              <a:t>usermod –G </a:t>
            </a:r>
            <a:r>
              <a:rPr lang="en" sz="3000">
                <a:solidFill>
                  <a:schemeClr val="lt1"/>
                </a:solidFill>
              </a:rPr>
              <a:t>managers</a:t>
            </a:r>
            <a:r>
              <a:rPr b="0" i="0" lang="en" sz="3000" u="none" cap="none" strike="noStrike">
                <a:solidFill>
                  <a:schemeClr val="lt1"/>
                </a:solidFill>
                <a:latin typeface="Arial"/>
                <a:ea typeface="Arial"/>
                <a:cs typeface="Arial"/>
                <a:sym typeface="Arial"/>
              </a:rPr>
              <a:t> </a:t>
            </a:r>
            <a:r>
              <a:rPr lang="en" sz="3000">
                <a:solidFill>
                  <a:schemeClr val="lt1"/>
                </a:solidFill>
              </a:rPr>
              <a:t>mdehus</a:t>
            </a:r>
            <a:br>
              <a:rPr b="0" i="0" lang="en" sz="3000" u="none" cap="none" strike="noStrike">
                <a:solidFill>
                  <a:schemeClr val="lt1"/>
                </a:solidFill>
                <a:latin typeface="Arial"/>
                <a:ea typeface="Arial"/>
                <a:cs typeface="Arial"/>
                <a:sym typeface="Arial"/>
              </a:rPr>
            </a:br>
          </a:p>
          <a:p>
            <a:pPr indent="0" lvl="0" marR="0" rtl="0" algn="l">
              <a:lnSpc>
                <a:spcPct val="100000"/>
              </a:lnSpc>
              <a:spcBef>
                <a:spcPts val="0"/>
              </a:spcBef>
              <a:spcAft>
                <a:spcPts val="0"/>
              </a:spcAft>
              <a:buNone/>
            </a:pPr>
            <a:r>
              <a:rPr lang="en" sz="3000">
                <a:solidFill>
                  <a:schemeClr val="lt1"/>
                </a:solidFill>
              </a:rPr>
              <a:t>C</a:t>
            </a:r>
            <a:r>
              <a:rPr b="0" i="0" lang="en" sz="3000" u="none" cap="none" strike="noStrike">
                <a:solidFill>
                  <a:schemeClr val="lt1"/>
                </a:solidFill>
                <a:latin typeface="Arial"/>
                <a:ea typeface="Arial"/>
                <a:cs typeface="Arial"/>
                <a:sym typeface="Arial"/>
              </a:rPr>
              <a:t>heck the results.</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groups </a:t>
            </a:r>
            <a:r>
              <a:rPr lang="en" sz="3000">
                <a:solidFill>
                  <a:schemeClr val="lt1"/>
                </a:solidFill>
              </a:rPr>
              <a:t>mdehus</a:t>
            </a:r>
          </a:p>
          <a:p>
            <a:pPr indent="0" lvl="0" marL="0" marR="0" rtl="0" algn="l">
              <a:lnSpc>
                <a:spcPct val="100000"/>
              </a:lnSpc>
              <a:spcBef>
                <a:spcPts val="0"/>
              </a:spcBef>
              <a:spcAft>
                <a:spcPts val="0"/>
              </a:spcAft>
              <a:buClr>
                <a:schemeClr val="lt1"/>
              </a:buClr>
              <a:buSzPct val="25000"/>
              <a:buFont typeface="Arial"/>
              <a:buNone/>
            </a:pPr>
            <a:r>
              <a:t/>
            </a:r>
            <a:endParaRPr>
              <a:solidFill>
                <a:schemeClr val="lt1"/>
              </a:solidFill>
            </a:endParaRPr>
          </a:p>
          <a:p>
            <a:pPr indent="0" lvl="0" marL="0" marR="0" rtl="0" algn="l">
              <a:lnSpc>
                <a:spcPct val="100000"/>
              </a:lnSpc>
              <a:spcBef>
                <a:spcPts val="0"/>
              </a:spcBef>
              <a:spcAft>
                <a:spcPts val="0"/>
              </a:spcAft>
              <a:buClr>
                <a:schemeClr val="lt1"/>
              </a:buClr>
              <a:buSzPct val="25000"/>
              <a:buFont typeface="Arial"/>
              <a:buNone/>
            </a:pPr>
            <a:r>
              <a:rPr b="1" lang="en" sz="3000">
                <a:solidFill>
                  <a:schemeClr val="lt1"/>
                </a:solidFill>
              </a:rPr>
              <a:t>Question: </a:t>
            </a:r>
            <a:r>
              <a:rPr lang="en" sz="3000">
                <a:solidFill>
                  <a:schemeClr val="lt1"/>
                </a:solidFill>
              </a:rPr>
              <a:t>What happened?</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sp>
        <p:nvSpPr>
          <p:cNvPr id="217" name="Shape 217"/>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218" name="Shape 218"/>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1" lang="en" sz="3000">
                <a:solidFill>
                  <a:schemeClr val="lt1"/>
                </a:solidFill>
              </a:rPr>
              <a:t>Question:</a:t>
            </a:r>
            <a:r>
              <a:rPr lang="en" sz="3000">
                <a:solidFill>
                  <a:schemeClr val="lt1"/>
                </a:solidFill>
              </a:rPr>
              <a:t> In the /etc/passwd file, what is the </a:t>
            </a:r>
            <a:r>
              <a:rPr i="1" lang="en" sz="3000">
                <a:solidFill>
                  <a:schemeClr val="lt1"/>
                </a:solidFill>
              </a:rPr>
              <a:t>default group</a:t>
            </a:r>
            <a:r>
              <a:rPr lang="en" sz="3000">
                <a:solidFill>
                  <a:schemeClr val="lt1"/>
                </a:solidFill>
              </a:rPr>
              <a:t> of the new user?</a:t>
            </a:r>
          </a:p>
        </p:txBody>
      </p:sp>
      <p:sp>
        <p:nvSpPr>
          <p:cNvPr id="219" name="Shape 219"/>
          <p:cNvSpPr txBox="1"/>
          <p:nvPr/>
        </p:nvSpPr>
        <p:spPr>
          <a:xfrm>
            <a:off x="0" y="0"/>
            <a:ext cx="3000000" cy="3000000"/>
          </a:xfrm>
          <a:prstGeom prst="rect">
            <a:avLst/>
          </a:prstGeom>
          <a:noFill/>
          <a:ln>
            <a:noFill/>
          </a:ln>
        </p:spPr>
        <p:txBody>
          <a:bodyPr anchorCtr="0" anchor="ctr" bIns="91425" lIns="91425" rIns="91425" tIns="91425">
            <a:noAutofit/>
          </a:bodyPr>
          <a:lstStyle/>
          <a:p>
            <a:pPr lvl="0" rtl="0">
              <a:spcBef>
                <a:spcPts val="0"/>
              </a:spcBef>
              <a:buNone/>
            </a:pPr>
            <a:r>
              <a:rPr lang="en"/>
              <a:t> </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225" name="Shape 225"/>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Give your new user a password.</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passwd </a:t>
            </a:r>
            <a:r>
              <a:rPr lang="en" sz="3000">
                <a:solidFill>
                  <a:schemeClr val="lt1"/>
                </a:solidFill>
              </a:rPr>
              <a:t>mdehus</a:t>
            </a:r>
          </a:p>
          <a:p>
            <a:pPr indent="0" lvl="0" marR="0" rtl="0" algn="l">
              <a:lnSpc>
                <a:spcPct val="100000"/>
              </a:lnSpc>
              <a:spcBef>
                <a:spcPts val="0"/>
              </a:spcBef>
              <a:spcAft>
                <a:spcPts val="0"/>
              </a:spcAft>
              <a:buNone/>
            </a:pPr>
            <a:br>
              <a:rPr lang="en" sz="3000">
                <a:solidFill>
                  <a:schemeClr val="lt1"/>
                </a:solidFill>
              </a:rPr>
            </a:br>
            <a:r>
              <a:rPr lang="en" sz="3000">
                <a:solidFill>
                  <a:schemeClr val="lt1"/>
                </a:solidFill>
              </a:rPr>
              <a:t>S</a:t>
            </a:r>
            <a:r>
              <a:rPr b="0" i="0" lang="en" sz="3000" u="none" cap="none" strike="noStrike">
                <a:solidFill>
                  <a:schemeClr val="lt1"/>
                </a:solidFill>
                <a:latin typeface="Arial"/>
                <a:ea typeface="Arial"/>
                <a:cs typeface="Arial"/>
                <a:sym typeface="Arial"/>
              </a:rPr>
              <a:t>witch to your new user. </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su </a:t>
            </a:r>
            <a:r>
              <a:rPr lang="en" sz="3000">
                <a:solidFill>
                  <a:schemeClr val="lt1"/>
                </a:solidFill>
              </a:rPr>
              <a:t>mdehus</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29" name="Shape 229"/>
        <p:cNvGrpSpPr/>
        <p:nvPr/>
      </p:nvGrpSpPr>
      <p:grpSpPr>
        <a:xfrm>
          <a:off x="0" y="0"/>
          <a:ext cx="0" cy="0"/>
          <a:chOff x="0" y="0"/>
          <a:chExt cx="0" cy="0"/>
        </a:xfrm>
      </p:grpSpPr>
      <p:sp>
        <p:nvSpPr>
          <p:cNvPr id="230" name="Shape 230"/>
          <p:cNvSpPr txBox="1"/>
          <p:nvPr>
            <p:ph type="title"/>
          </p:nvPr>
        </p:nvSpPr>
        <p:spPr>
          <a:xfrm>
            <a:off x="457200" y="663178"/>
            <a:ext cx="8229600" cy="857400"/>
          </a:xfrm>
          <a:prstGeom prst="rect">
            <a:avLst/>
          </a:prstGeom>
        </p:spPr>
        <p:txBody>
          <a:bodyPr anchorCtr="0" anchor="b" bIns="91425" lIns="91425" rIns="91425" tIns="91425">
            <a:noAutofit/>
          </a:bodyPr>
          <a:lstStyle/>
          <a:p>
            <a:pPr lvl="0" rtl="0" algn="ctr">
              <a:spcBef>
                <a:spcPts val="0"/>
              </a:spcBef>
              <a:buNone/>
            </a:pPr>
            <a:r>
              <a:rPr lang="en">
                <a:latin typeface="Verdana"/>
                <a:ea typeface="Verdana"/>
                <a:cs typeface="Verdana"/>
                <a:sym typeface="Verdana"/>
              </a:rPr>
              <a:t>User Account Management on UNIX Operating Systems</a:t>
            </a:r>
          </a:p>
        </p:txBody>
      </p:sp>
      <p:sp>
        <p:nvSpPr>
          <p:cNvPr id="231" name="Shape 231"/>
          <p:cNvSpPr/>
          <p:nvPr/>
        </p:nvSpPr>
        <p:spPr>
          <a:xfrm>
            <a:off x="4998300" y="354767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Policies</a:t>
            </a:r>
          </a:p>
        </p:txBody>
      </p:sp>
      <p:sp>
        <p:nvSpPr>
          <p:cNvPr id="232" name="Shape 232"/>
          <p:cNvSpPr/>
          <p:nvPr/>
        </p:nvSpPr>
        <p:spPr>
          <a:xfrm>
            <a:off x="49983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Passwords</a:t>
            </a:r>
          </a:p>
        </p:txBody>
      </p:sp>
      <p:sp>
        <p:nvSpPr>
          <p:cNvPr id="233" name="Shape 233"/>
          <p:cNvSpPr/>
          <p:nvPr/>
        </p:nvSpPr>
        <p:spPr>
          <a:xfrm>
            <a:off x="2318100" y="2221425"/>
            <a:ext cx="1827600"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Users</a:t>
            </a:r>
          </a:p>
        </p:txBody>
      </p:sp>
      <p:sp>
        <p:nvSpPr>
          <p:cNvPr id="234" name="Shape 234"/>
          <p:cNvSpPr/>
          <p:nvPr/>
        </p:nvSpPr>
        <p:spPr>
          <a:xfrm>
            <a:off x="2318100" y="3547675"/>
            <a:ext cx="1827600"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sz="1800">
                <a:latin typeface="Verdana"/>
                <a:ea typeface="Verdana"/>
                <a:cs typeface="Verdana"/>
                <a:sym typeface="Verdana"/>
              </a:rPr>
              <a:t>Permissions</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38" name="Shape 238"/>
        <p:cNvGrpSpPr/>
        <p:nvPr/>
      </p:nvGrpSpPr>
      <p:grpSpPr>
        <a:xfrm>
          <a:off x="0" y="0"/>
          <a:ext cx="0" cy="0"/>
          <a:chOff x="0" y="0"/>
          <a:chExt cx="0" cy="0"/>
        </a:xfrm>
      </p:grpSpPr>
      <p:sp>
        <p:nvSpPr>
          <p:cNvPr id="239" name="Shape 23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User Access and Permissions </a:t>
            </a:r>
          </a:p>
        </p:txBody>
      </p:sp>
      <p:sp>
        <p:nvSpPr>
          <p:cNvPr id="240" name="Shape 24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User accounts can be granted access to a machine and are given permissions to use some, or all of the capabilities of the machine. </a:t>
            </a:r>
            <a:br>
              <a:rPr lang="en">
                <a:latin typeface="Helvetica Neue"/>
                <a:ea typeface="Helvetica Neue"/>
                <a:cs typeface="Helvetica Neue"/>
                <a:sym typeface="Helvetica Neue"/>
              </a:rPr>
            </a:br>
            <a:br>
              <a:rPr lang="en">
                <a:latin typeface="Helvetica Neue"/>
                <a:ea typeface="Helvetica Neue"/>
                <a:cs typeface="Helvetica Neue"/>
                <a:sym typeface="Helvetica Neue"/>
              </a:rPr>
            </a:br>
            <a:r>
              <a:rPr lang="en">
                <a:latin typeface="Helvetica Neue"/>
                <a:ea typeface="Helvetica Neue"/>
                <a:cs typeface="Helvetica Neue"/>
                <a:sym typeface="Helvetica Neue"/>
              </a:rPr>
              <a:t>The most fundamental permission is access to the filesystem tree.</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Shape 24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The Filesystem Structure</a:t>
            </a:r>
          </a:p>
        </p:txBody>
      </p:sp>
      <p:sp>
        <p:nvSpPr>
          <p:cNvPr id="246" name="Shape 246"/>
          <p:cNvSpPr/>
          <p:nvPr/>
        </p:nvSpPr>
        <p:spPr>
          <a:xfrm>
            <a:off x="3863550" y="1349437"/>
            <a:ext cx="1416899" cy="527999"/>
          </a:xfrm>
          <a:prstGeom prst="roundRect">
            <a:avLst>
              <a:gd fmla="val 16667" name="adj"/>
            </a:avLst>
          </a:prstGeom>
          <a:solidFill>
            <a:schemeClr val="accent5"/>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a:t>
            </a:r>
          </a:p>
        </p:txBody>
      </p:sp>
      <p:sp>
        <p:nvSpPr>
          <p:cNvPr id="247" name="Shape 247"/>
          <p:cNvSpPr/>
          <p:nvPr/>
        </p:nvSpPr>
        <p:spPr>
          <a:xfrm>
            <a:off x="386355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/mnt</a:t>
            </a:r>
          </a:p>
        </p:txBody>
      </p:sp>
      <p:sp>
        <p:nvSpPr>
          <p:cNvPr id="248" name="Shape 248"/>
          <p:cNvSpPr/>
          <p:nvPr/>
        </p:nvSpPr>
        <p:spPr>
          <a:xfrm>
            <a:off x="564292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/var</a:t>
            </a:r>
          </a:p>
        </p:txBody>
      </p:sp>
      <p:sp>
        <p:nvSpPr>
          <p:cNvPr id="249" name="Shape 249"/>
          <p:cNvSpPr/>
          <p:nvPr/>
        </p:nvSpPr>
        <p:spPr>
          <a:xfrm>
            <a:off x="2084175"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a:t>
            </a:r>
          </a:p>
        </p:txBody>
      </p:sp>
      <p:sp>
        <p:nvSpPr>
          <p:cNvPr id="250" name="Shape 250"/>
          <p:cNvSpPr/>
          <p:nvPr/>
        </p:nvSpPr>
        <p:spPr>
          <a:xfrm>
            <a:off x="75747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/media</a:t>
            </a:r>
          </a:p>
        </p:txBody>
      </p:sp>
      <p:sp>
        <p:nvSpPr>
          <p:cNvPr id="251" name="Shape 251"/>
          <p:cNvSpPr/>
          <p:nvPr/>
        </p:nvSpPr>
        <p:spPr>
          <a:xfrm>
            <a:off x="152400" y="239231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/bin</a:t>
            </a:r>
          </a:p>
        </p:txBody>
      </p:sp>
      <p:cxnSp>
        <p:nvCxnSpPr>
          <p:cNvPr id="252" name="Shape 252"/>
          <p:cNvCxnSpPr>
            <a:stCxn id="246" idx="2"/>
            <a:endCxn id="251" idx="0"/>
          </p:cNvCxnSpPr>
          <p:nvPr/>
        </p:nvCxnSpPr>
        <p:spPr>
          <a:xfrm flipH="1">
            <a:off x="860999" y="1877437"/>
            <a:ext cx="3711000" cy="514800"/>
          </a:xfrm>
          <a:prstGeom prst="straightConnector1">
            <a:avLst/>
          </a:prstGeom>
          <a:noFill/>
          <a:ln cap="flat" cmpd="sng" w="19050">
            <a:solidFill>
              <a:srgbClr val="FFFFFF"/>
            </a:solidFill>
            <a:prstDash val="solid"/>
            <a:round/>
            <a:headEnd len="lg" w="lg" type="none"/>
            <a:tailEnd len="lg" w="lg" type="none"/>
          </a:ln>
        </p:spPr>
      </p:cxnSp>
      <p:cxnSp>
        <p:nvCxnSpPr>
          <p:cNvPr id="253" name="Shape 253"/>
          <p:cNvCxnSpPr>
            <a:stCxn id="246" idx="2"/>
            <a:endCxn id="249" idx="0"/>
          </p:cNvCxnSpPr>
          <p:nvPr/>
        </p:nvCxnSpPr>
        <p:spPr>
          <a:xfrm flipH="1">
            <a:off x="27926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254" name="Shape 254"/>
          <p:cNvCxnSpPr>
            <a:stCxn id="246" idx="2"/>
            <a:endCxn id="247" idx="0"/>
          </p:cNvCxnSpPr>
          <p:nvPr/>
        </p:nvCxnSpPr>
        <p:spPr>
          <a:xfrm>
            <a:off x="4571999" y="1877437"/>
            <a:ext cx="0" cy="514800"/>
          </a:xfrm>
          <a:prstGeom prst="straightConnector1">
            <a:avLst/>
          </a:prstGeom>
          <a:noFill/>
          <a:ln cap="flat" cmpd="sng" w="19050">
            <a:solidFill>
              <a:srgbClr val="FFFFFF"/>
            </a:solidFill>
            <a:prstDash val="solid"/>
            <a:round/>
            <a:headEnd len="lg" w="lg" type="none"/>
            <a:tailEnd len="lg" w="lg" type="none"/>
          </a:ln>
        </p:spPr>
      </p:cxnSp>
      <p:cxnSp>
        <p:nvCxnSpPr>
          <p:cNvPr id="255" name="Shape 255"/>
          <p:cNvCxnSpPr>
            <a:stCxn id="246" idx="2"/>
            <a:endCxn id="248" idx="0"/>
          </p:cNvCxnSpPr>
          <p:nvPr/>
        </p:nvCxnSpPr>
        <p:spPr>
          <a:xfrm>
            <a:off x="4571999" y="1877437"/>
            <a:ext cx="1779300" cy="514800"/>
          </a:xfrm>
          <a:prstGeom prst="straightConnector1">
            <a:avLst/>
          </a:prstGeom>
          <a:noFill/>
          <a:ln cap="flat" cmpd="sng" w="19050">
            <a:solidFill>
              <a:srgbClr val="FFFFFF"/>
            </a:solidFill>
            <a:prstDash val="solid"/>
            <a:round/>
            <a:headEnd len="lg" w="lg" type="none"/>
            <a:tailEnd len="lg" w="lg" type="none"/>
          </a:ln>
        </p:spPr>
      </p:cxnSp>
      <p:cxnSp>
        <p:nvCxnSpPr>
          <p:cNvPr id="256" name="Shape 256"/>
          <p:cNvCxnSpPr>
            <a:stCxn id="246" idx="2"/>
            <a:endCxn id="250" idx="0"/>
          </p:cNvCxnSpPr>
          <p:nvPr/>
        </p:nvCxnSpPr>
        <p:spPr>
          <a:xfrm>
            <a:off x="4571999" y="1877437"/>
            <a:ext cx="3711299" cy="514800"/>
          </a:xfrm>
          <a:prstGeom prst="straightConnector1">
            <a:avLst/>
          </a:prstGeom>
          <a:noFill/>
          <a:ln cap="flat" cmpd="sng" w="19050">
            <a:solidFill>
              <a:srgbClr val="FFFFFF"/>
            </a:solidFill>
            <a:prstDash val="solid"/>
            <a:round/>
            <a:headEnd len="lg" w="lg" type="none"/>
            <a:tailEnd len="lg" w="lg" type="none"/>
          </a:ln>
        </p:spPr>
      </p:cxnSp>
      <p:sp>
        <p:nvSpPr>
          <p:cNvPr id="257" name="Shape 257"/>
          <p:cNvSpPr/>
          <p:nvPr/>
        </p:nvSpPr>
        <p:spPr>
          <a:xfrm>
            <a:off x="1327625" y="359266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/home/dent</a:t>
            </a:r>
          </a:p>
        </p:txBody>
      </p:sp>
      <p:sp>
        <p:nvSpPr>
          <p:cNvPr id="258" name="Shape 258"/>
          <p:cNvSpPr/>
          <p:nvPr/>
        </p:nvSpPr>
        <p:spPr>
          <a:xfrm>
            <a:off x="2973862" y="3592662"/>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/home/prefect</a:t>
            </a:r>
          </a:p>
        </p:txBody>
      </p:sp>
      <p:cxnSp>
        <p:nvCxnSpPr>
          <p:cNvPr id="259" name="Shape 259"/>
          <p:cNvCxnSpPr>
            <a:stCxn id="257" idx="0"/>
            <a:endCxn id="249" idx="2"/>
          </p:cNvCxnSpPr>
          <p:nvPr/>
        </p:nvCxnSpPr>
        <p:spPr>
          <a:xfrm flipH="1" rot="10800000">
            <a:off x="2036074" y="2920362"/>
            <a:ext cx="756600" cy="672300"/>
          </a:xfrm>
          <a:prstGeom prst="straightConnector1">
            <a:avLst/>
          </a:prstGeom>
          <a:noFill/>
          <a:ln cap="flat" cmpd="sng" w="19050">
            <a:solidFill>
              <a:srgbClr val="FFFFFF"/>
            </a:solidFill>
            <a:prstDash val="solid"/>
            <a:round/>
            <a:headEnd len="lg" w="lg" type="none"/>
            <a:tailEnd len="lg" w="lg" type="none"/>
          </a:ln>
        </p:spPr>
      </p:cxnSp>
      <p:cxnSp>
        <p:nvCxnSpPr>
          <p:cNvPr id="260" name="Shape 260"/>
          <p:cNvCxnSpPr>
            <a:endCxn id="258" idx="0"/>
          </p:cNvCxnSpPr>
          <p:nvPr/>
        </p:nvCxnSpPr>
        <p:spPr>
          <a:xfrm>
            <a:off x="2801512" y="2929962"/>
            <a:ext cx="880799" cy="66270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64" name="Shape 264"/>
        <p:cNvGrpSpPr/>
        <p:nvPr/>
      </p:nvGrpSpPr>
      <p:grpSpPr>
        <a:xfrm>
          <a:off x="0" y="0"/>
          <a:ext cx="0" cy="0"/>
          <a:chOff x="0" y="0"/>
          <a:chExt cx="0" cy="0"/>
        </a:xfrm>
      </p:grpSpPr>
      <p:sp>
        <p:nvSpPr>
          <p:cNvPr id="265" name="Shape 26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UNIX File Modes </a:t>
            </a:r>
          </a:p>
        </p:txBody>
      </p:sp>
      <p:sp>
        <p:nvSpPr>
          <p:cNvPr id="266" name="Shape 266"/>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A unix file’s </a:t>
            </a:r>
            <a:r>
              <a:rPr i="1" lang="en">
                <a:latin typeface="Helvetica Neue"/>
                <a:ea typeface="Helvetica Neue"/>
                <a:cs typeface="Helvetica Neue"/>
                <a:sym typeface="Helvetica Neue"/>
              </a:rPr>
              <a:t>mode</a:t>
            </a:r>
            <a:r>
              <a:rPr lang="en">
                <a:latin typeface="Helvetica Neue"/>
                <a:ea typeface="Helvetica Neue"/>
                <a:cs typeface="Helvetica Neue"/>
                <a:sym typeface="Helvetica Neue"/>
              </a:rPr>
              <a:t> is a collection of numbers that represents permissions.</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0" name="Shape 270"/>
        <p:cNvGrpSpPr/>
        <p:nvPr/>
      </p:nvGrpSpPr>
      <p:grpSpPr>
        <a:xfrm>
          <a:off x="0" y="0"/>
          <a:ext cx="0" cy="0"/>
          <a:chOff x="0" y="0"/>
          <a:chExt cx="0" cy="0"/>
        </a:xfrm>
      </p:grpSpPr>
      <p:sp>
        <p:nvSpPr>
          <p:cNvPr id="271" name="Shape 271"/>
          <p:cNvSpPr txBox="1"/>
          <p:nvPr>
            <p:ph idx="1" type="body"/>
          </p:nvPr>
        </p:nvSpPr>
        <p:spPr>
          <a:xfrm>
            <a:off x="3628650" y="1636025"/>
            <a:ext cx="18866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
        <p:nvSpPr>
          <p:cNvPr id="272" name="Shape 272"/>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t/>
            </a:r>
            <a:endParaRPr sz="6000">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76" name="Shape 276"/>
        <p:cNvGrpSpPr/>
        <p:nvPr/>
      </p:nvGrpSpPr>
      <p:grpSpPr>
        <a:xfrm>
          <a:off x="0" y="0"/>
          <a:ext cx="0" cy="0"/>
          <a:chOff x="0" y="0"/>
          <a:chExt cx="0" cy="0"/>
        </a:xfrm>
      </p:grpSpPr>
      <p:sp>
        <p:nvSpPr>
          <p:cNvPr id="277" name="Shape 277"/>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rPr lang="en" sz="6000">
                <a:latin typeface="Helvetica Neue"/>
                <a:ea typeface="Helvetica Neue"/>
                <a:cs typeface="Helvetica Neue"/>
                <a:sym typeface="Helvetica Neue"/>
              </a:rPr>
              <a:t>1 0 0</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81" name="Shape 281"/>
        <p:cNvGrpSpPr/>
        <p:nvPr/>
      </p:nvGrpSpPr>
      <p:grpSpPr>
        <a:xfrm>
          <a:off x="0" y="0"/>
          <a:ext cx="0" cy="0"/>
          <a:chOff x="0" y="0"/>
          <a:chExt cx="0" cy="0"/>
        </a:xfrm>
      </p:grpSpPr>
      <p:sp>
        <p:nvSpPr>
          <p:cNvPr id="282" name="Shape 282"/>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rPr lang="en" sz="6000">
                <a:latin typeface="Helvetica Neue"/>
                <a:ea typeface="Helvetica Neue"/>
                <a:cs typeface="Helvetica Neue"/>
                <a:sym typeface="Helvetica Neue"/>
              </a:rPr>
              <a:t>1 0 1</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76" name="Shape 76"/>
        <p:cNvGrpSpPr/>
        <p:nvPr/>
      </p:nvGrpSpPr>
      <p:grpSpPr>
        <a:xfrm>
          <a:off x="0" y="0"/>
          <a:ext cx="0" cy="0"/>
          <a:chOff x="0" y="0"/>
          <a:chExt cx="0" cy="0"/>
        </a:xfrm>
      </p:grpSpPr>
      <p:sp>
        <p:nvSpPr>
          <p:cNvPr id="77" name="Shape 77"/>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User Account?</a:t>
            </a:r>
          </a:p>
        </p:txBody>
      </p:sp>
      <p:sp>
        <p:nvSpPr>
          <p:cNvPr id="78" name="Shape 78"/>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A user account is a set of credentials that give a person access to the machine.  </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a:latin typeface="Helvetica Neue"/>
                <a:ea typeface="Helvetica Neue"/>
                <a:cs typeface="Helvetica Neue"/>
                <a:sym typeface="Helvetica Neue"/>
              </a:rPr>
              <a:t>There are several attributes associated with each account on a system.</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86" name="Shape 286"/>
        <p:cNvGrpSpPr/>
        <p:nvPr/>
      </p:nvGrpSpPr>
      <p:grpSpPr>
        <a:xfrm>
          <a:off x="0" y="0"/>
          <a:ext cx="0" cy="0"/>
          <a:chOff x="0" y="0"/>
          <a:chExt cx="0" cy="0"/>
        </a:xfrm>
      </p:grpSpPr>
      <p:sp>
        <p:nvSpPr>
          <p:cNvPr id="287" name="Shape 287"/>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rPr lang="en" sz="6000">
                <a:latin typeface="Helvetica Neue"/>
                <a:ea typeface="Helvetica Neue"/>
                <a:cs typeface="Helvetica Neue"/>
                <a:sym typeface="Helvetica Neue"/>
              </a:rPr>
              <a:t>1 1 1</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91" name="Shape 291"/>
        <p:cNvGrpSpPr/>
        <p:nvPr/>
      </p:nvGrpSpPr>
      <p:grpSpPr>
        <a:xfrm>
          <a:off x="0" y="0"/>
          <a:ext cx="0" cy="0"/>
          <a:chOff x="0" y="0"/>
          <a:chExt cx="0" cy="0"/>
        </a:xfrm>
      </p:grpSpPr>
      <p:sp>
        <p:nvSpPr>
          <p:cNvPr id="292" name="Shape 29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UNIX File Modes </a:t>
            </a:r>
          </a:p>
        </p:txBody>
      </p:sp>
      <p:graphicFrame>
        <p:nvGraphicFramePr>
          <p:cNvPr id="293" name="Shape 293"/>
          <p:cNvGraphicFramePr/>
          <p:nvPr/>
        </p:nvGraphicFramePr>
        <p:xfrm>
          <a:off x="952500" y="1238250"/>
          <a:ext cx="3000000" cy="3000000"/>
        </p:xfrm>
        <a:graphic>
          <a:graphicData uri="http://schemas.openxmlformats.org/drawingml/2006/table">
            <a:tbl>
              <a:tblPr>
                <a:noFill/>
                <a:tableStyleId>{182CE836-C975-4DFC-B735-54E981342FBE}</a:tableStyleId>
              </a:tblPr>
              <a:tblGrid>
                <a:gridCol w="2413000"/>
                <a:gridCol w="2413000"/>
                <a:gridCol w="2413000"/>
              </a:tblGrid>
              <a:tr h="381000">
                <a:tc>
                  <a:txBody>
                    <a:bodyPr>
                      <a:noAutofit/>
                    </a:bodyPr>
                    <a:lstStyle/>
                    <a:p>
                      <a:pPr lvl="0" algn="ctr">
                        <a:spcBef>
                          <a:spcPts val="0"/>
                        </a:spcBef>
                        <a:buNone/>
                      </a:pPr>
                      <a:r>
                        <a:rPr b="1" lang="en" sz="1800">
                          <a:solidFill>
                            <a:srgbClr val="FFFFFF"/>
                          </a:solidFill>
                        </a:rPr>
                        <a:t>NUMBER</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algn="ctr">
                        <a:spcBef>
                          <a:spcPts val="0"/>
                        </a:spcBef>
                        <a:buNone/>
                      </a:pPr>
                      <a:r>
                        <a:rPr b="1" lang="en" sz="1800">
                          <a:solidFill>
                            <a:srgbClr val="FFFFFF"/>
                          </a:solidFill>
                        </a:rPr>
                        <a:t>PERMISSION</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algn="ctr">
                        <a:spcBef>
                          <a:spcPts val="0"/>
                        </a:spcBef>
                        <a:buNone/>
                      </a:pPr>
                      <a:r>
                        <a:rPr b="1" lang="en" sz="1800">
                          <a:solidFill>
                            <a:srgbClr val="FFFFFF"/>
                          </a:solidFill>
                        </a:rPr>
                        <a:t>RWX</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r>
              <a:tr h="381000">
                <a:tc>
                  <a:txBody>
                    <a:bodyPr>
                      <a:noAutofit/>
                    </a:bodyPr>
                    <a:lstStyle/>
                    <a:p>
                      <a:pPr lvl="0" algn="ctr">
                        <a:spcBef>
                          <a:spcPts val="0"/>
                        </a:spcBef>
                        <a:buNone/>
                      </a:pPr>
                      <a:r>
                        <a:rPr lang="en">
                          <a:solidFill>
                            <a:srgbClr val="FFFFFF"/>
                          </a:solidFill>
                        </a:rPr>
                        <a:t>7</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everything</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111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algn="ctr">
                        <a:spcBef>
                          <a:spcPts val="0"/>
                        </a:spcBef>
                        <a:buNone/>
                      </a:pPr>
                      <a:r>
                        <a:rPr lang="en">
                          <a:solidFill>
                            <a:srgbClr val="FFFFFF"/>
                          </a:solidFill>
                        </a:rPr>
                        <a:t>6</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read and write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110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algn="ctr">
                        <a:spcBef>
                          <a:spcPts val="0"/>
                        </a:spcBef>
                        <a:buNone/>
                      </a:pPr>
                      <a:r>
                        <a:rPr lang="en">
                          <a:solidFill>
                            <a:srgbClr val="FFFFFF"/>
                          </a:solidFill>
                        </a:rPr>
                        <a:t>5</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read and execute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101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algn="ctr">
                        <a:spcBef>
                          <a:spcPts val="0"/>
                        </a:spcBef>
                        <a:buNone/>
                      </a:pPr>
                      <a:r>
                        <a:rPr lang="en">
                          <a:solidFill>
                            <a:srgbClr val="FFFFFF"/>
                          </a:solidFill>
                        </a:rPr>
                        <a:t>4</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read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100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algn="ctr">
                        <a:spcBef>
                          <a:spcPts val="0"/>
                        </a:spcBef>
                        <a:buNone/>
                      </a:pPr>
                      <a:r>
                        <a:rPr lang="en">
                          <a:solidFill>
                            <a:srgbClr val="FFFFFF"/>
                          </a:solidFill>
                        </a:rPr>
                        <a:t>3</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write and execute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011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algn="ctr">
                        <a:spcBef>
                          <a:spcPts val="0"/>
                        </a:spcBef>
                        <a:buNone/>
                      </a:pPr>
                      <a:r>
                        <a:rPr lang="en">
                          <a:solidFill>
                            <a:srgbClr val="FFFFFF"/>
                          </a:solidFill>
                        </a:rPr>
                        <a:t>2</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write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algn="ctr">
                        <a:spcBef>
                          <a:spcPts val="0"/>
                        </a:spcBef>
                        <a:buNone/>
                      </a:pPr>
                      <a:r>
                        <a:rPr lang="en">
                          <a:solidFill>
                            <a:srgbClr val="FFFFFF"/>
                          </a:solidFill>
                        </a:rPr>
                        <a:t>010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execute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001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none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000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297" name="Shape 297"/>
        <p:cNvGrpSpPr/>
        <p:nvPr/>
      </p:nvGrpSpPr>
      <p:grpSpPr>
        <a:xfrm>
          <a:off x="0" y="0"/>
          <a:ext cx="0" cy="0"/>
          <a:chOff x="0" y="0"/>
          <a:chExt cx="0" cy="0"/>
        </a:xfrm>
      </p:grpSpPr>
      <p:graphicFrame>
        <p:nvGraphicFramePr>
          <p:cNvPr id="298" name="Shape 298"/>
          <p:cNvGraphicFramePr/>
          <p:nvPr/>
        </p:nvGraphicFramePr>
        <p:xfrm>
          <a:off x="476600" y="952500"/>
          <a:ext cx="3000000" cy="3000000"/>
        </p:xfrm>
        <a:graphic>
          <a:graphicData uri="http://schemas.openxmlformats.org/drawingml/2006/table">
            <a:tbl>
              <a:tblPr>
                <a:noFill/>
                <a:tableStyleId>{182CE836-C975-4DFC-B735-54E981342FBE}</a:tableStyleId>
              </a:tblPr>
              <a:tblGrid>
                <a:gridCol w="2069075"/>
                <a:gridCol w="2069075"/>
                <a:gridCol w="2069075"/>
                <a:gridCol w="2069075"/>
              </a:tblGrid>
              <a:tr h="381000">
                <a:tc>
                  <a:txBody>
                    <a:bodyPr>
                      <a:noAutofit/>
                    </a:bodyPr>
                    <a:lstStyle/>
                    <a:p>
                      <a:pPr lvl="0" rtl="0" algn="ctr">
                        <a:spcBef>
                          <a:spcPts val="0"/>
                        </a:spcBef>
                        <a:buNone/>
                      </a:pPr>
                      <a:r>
                        <a:rPr b="1" lang="en" sz="3600">
                          <a:solidFill>
                            <a:srgbClr val="FFFFFF"/>
                          </a:solidFill>
                        </a:rPr>
                        <a:t>Type</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User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Group</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Other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02" name="Shape 302"/>
        <p:cNvGrpSpPr/>
        <p:nvPr/>
      </p:nvGrpSpPr>
      <p:grpSpPr>
        <a:xfrm>
          <a:off x="0" y="0"/>
          <a:ext cx="0" cy="0"/>
          <a:chOff x="0" y="0"/>
          <a:chExt cx="0" cy="0"/>
        </a:xfrm>
      </p:grpSpPr>
      <p:graphicFrame>
        <p:nvGraphicFramePr>
          <p:cNvPr id="303" name="Shape 303"/>
          <p:cNvGraphicFramePr/>
          <p:nvPr/>
        </p:nvGraphicFramePr>
        <p:xfrm>
          <a:off x="476600" y="952500"/>
          <a:ext cx="3000000" cy="3000000"/>
        </p:xfrm>
        <a:graphic>
          <a:graphicData uri="http://schemas.openxmlformats.org/drawingml/2006/table">
            <a:tbl>
              <a:tblPr>
                <a:noFill/>
                <a:tableStyleId>{182CE836-C975-4DFC-B735-54E981342FBE}</a:tableStyleId>
              </a:tblPr>
              <a:tblGrid>
                <a:gridCol w="2069075"/>
                <a:gridCol w="2069075"/>
                <a:gridCol w="2069075"/>
                <a:gridCol w="2069075"/>
              </a:tblGrid>
              <a:tr h="381000">
                <a:tc>
                  <a:txBody>
                    <a:bodyPr>
                      <a:noAutofit/>
                    </a:bodyPr>
                    <a:lstStyle/>
                    <a:p>
                      <a:pPr lvl="0" algn="ctr">
                        <a:spcBef>
                          <a:spcPts val="0"/>
                        </a:spcBef>
                        <a:buNone/>
                      </a:pPr>
                      <a:r>
                        <a:rPr b="1" lang="en" sz="3600">
                          <a:solidFill>
                            <a:srgbClr val="FFFFFF"/>
                          </a:solidFill>
                        </a:rPr>
                        <a:t>Type</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algn="ctr">
                        <a:spcBef>
                          <a:spcPts val="0"/>
                        </a:spcBef>
                        <a:buNone/>
                      </a:pPr>
                      <a:r>
                        <a:rPr b="1" lang="en" sz="3600">
                          <a:solidFill>
                            <a:srgbClr val="FFFFFF"/>
                          </a:solidFill>
                        </a:rPr>
                        <a:t>User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algn="ctr">
                        <a:spcBef>
                          <a:spcPts val="0"/>
                        </a:spcBef>
                        <a:buNone/>
                      </a:pPr>
                      <a:r>
                        <a:rPr b="1" lang="en" sz="3600">
                          <a:solidFill>
                            <a:srgbClr val="FFFFFF"/>
                          </a:solidFill>
                        </a:rPr>
                        <a:t>Group</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Other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r h="381000">
                <a:tc>
                  <a:txBody>
                    <a:bodyPr>
                      <a:noAutofit/>
                    </a:bodyPr>
                    <a:lstStyle/>
                    <a:p>
                      <a:pPr lvl="0" algn="ctr">
                        <a:spcBef>
                          <a:spcPts val="0"/>
                        </a:spcBef>
                        <a:buNone/>
                      </a:pPr>
                      <a:r>
                        <a:rPr lang="en" sz="3000">
                          <a:solidFill>
                            <a:srgbClr val="FFFFFF"/>
                          </a:solidFill>
                        </a:rPr>
                        <a:t>-</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algn="ctr">
                        <a:spcBef>
                          <a:spcPts val="0"/>
                        </a:spcBef>
                        <a:buNone/>
                      </a:pPr>
                      <a:r>
                        <a:rPr lang="en" sz="3000">
                          <a:solidFill>
                            <a:srgbClr val="FFFFFF"/>
                          </a:solidFill>
                        </a:rPr>
                        <a:t>r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algn="ctr">
                        <a:spcBef>
                          <a:spcPts val="0"/>
                        </a:spcBef>
                        <a:buNone/>
                      </a:pPr>
                      <a:r>
                        <a:rPr lang="en" sz="3000">
                          <a:solidFill>
                            <a:srgbClr val="FFFFFF"/>
                          </a:solidFill>
                        </a:rPr>
                        <a:t>-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07" name="Shape 307"/>
        <p:cNvGrpSpPr/>
        <p:nvPr/>
      </p:nvGrpSpPr>
      <p:grpSpPr>
        <a:xfrm>
          <a:off x="0" y="0"/>
          <a:ext cx="0" cy="0"/>
          <a:chOff x="0" y="0"/>
          <a:chExt cx="0" cy="0"/>
        </a:xfrm>
      </p:grpSpPr>
      <p:graphicFrame>
        <p:nvGraphicFramePr>
          <p:cNvPr id="308" name="Shape 308"/>
          <p:cNvGraphicFramePr/>
          <p:nvPr/>
        </p:nvGraphicFramePr>
        <p:xfrm>
          <a:off x="476600" y="952500"/>
          <a:ext cx="3000000" cy="3000000"/>
        </p:xfrm>
        <a:graphic>
          <a:graphicData uri="http://schemas.openxmlformats.org/drawingml/2006/table">
            <a:tbl>
              <a:tblPr>
                <a:noFill/>
                <a:tableStyleId>{182CE836-C975-4DFC-B735-54E981342FBE}</a:tableStyleId>
              </a:tblPr>
              <a:tblGrid>
                <a:gridCol w="2069075"/>
                <a:gridCol w="2069075"/>
                <a:gridCol w="2069075"/>
                <a:gridCol w="2069075"/>
              </a:tblGrid>
              <a:tr h="381000">
                <a:tc>
                  <a:txBody>
                    <a:bodyPr>
                      <a:noAutofit/>
                    </a:bodyPr>
                    <a:lstStyle/>
                    <a:p>
                      <a:pPr lvl="0" rtl="0" algn="ctr">
                        <a:spcBef>
                          <a:spcPts val="0"/>
                        </a:spcBef>
                        <a:buNone/>
                      </a:pPr>
                      <a:r>
                        <a:rPr b="1" lang="en" sz="3600">
                          <a:solidFill>
                            <a:srgbClr val="FFFFFF"/>
                          </a:solidFill>
                        </a:rPr>
                        <a:t>Type</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User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Group</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Other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r h="381000">
                <a:tc>
                  <a:txBody>
                    <a:bodyPr>
                      <a:noAutofit/>
                    </a:bodyPr>
                    <a:lstStyle/>
                    <a:p>
                      <a:pPr lvl="0" rtl="0" algn="ctr">
                        <a:spcBef>
                          <a:spcPts val="0"/>
                        </a:spcBef>
                        <a:buNone/>
                      </a:pPr>
                      <a:r>
                        <a:rPr lang="en" sz="3000">
                          <a:solidFill>
                            <a:srgbClr val="FFFFFF"/>
                          </a:solidFill>
                        </a:rPr>
                        <a:t>-</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r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r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12" name="Shape 312"/>
        <p:cNvGrpSpPr/>
        <p:nvPr/>
      </p:nvGrpSpPr>
      <p:grpSpPr>
        <a:xfrm>
          <a:off x="0" y="0"/>
          <a:ext cx="0" cy="0"/>
          <a:chOff x="0" y="0"/>
          <a:chExt cx="0" cy="0"/>
        </a:xfrm>
      </p:grpSpPr>
      <p:graphicFrame>
        <p:nvGraphicFramePr>
          <p:cNvPr id="313" name="Shape 313"/>
          <p:cNvGraphicFramePr/>
          <p:nvPr/>
        </p:nvGraphicFramePr>
        <p:xfrm>
          <a:off x="476600" y="952500"/>
          <a:ext cx="3000000" cy="3000000"/>
        </p:xfrm>
        <a:graphic>
          <a:graphicData uri="http://schemas.openxmlformats.org/drawingml/2006/table">
            <a:tbl>
              <a:tblPr>
                <a:noFill/>
                <a:tableStyleId>{182CE836-C975-4DFC-B735-54E981342FBE}</a:tableStyleId>
              </a:tblPr>
              <a:tblGrid>
                <a:gridCol w="2069075"/>
                <a:gridCol w="2069075"/>
                <a:gridCol w="2069075"/>
                <a:gridCol w="2069075"/>
              </a:tblGrid>
              <a:tr h="381000">
                <a:tc>
                  <a:txBody>
                    <a:bodyPr>
                      <a:noAutofit/>
                    </a:bodyPr>
                    <a:lstStyle/>
                    <a:p>
                      <a:pPr lvl="0" rtl="0" algn="ctr">
                        <a:spcBef>
                          <a:spcPts val="0"/>
                        </a:spcBef>
                        <a:buNone/>
                      </a:pPr>
                      <a:r>
                        <a:rPr b="1" lang="en" sz="3600">
                          <a:solidFill>
                            <a:srgbClr val="FFFFFF"/>
                          </a:solidFill>
                        </a:rPr>
                        <a:t>Type</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User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Group</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b="1" lang="en" sz="3600">
                          <a:solidFill>
                            <a:srgbClr val="FFFFFF"/>
                          </a:solidFill>
                        </a:rPr>
                        <a:t>Other</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r h="381000">
                <a:tc>
                  <a:txBody>
                    <a:bodyPr>
                      <a:noAutofit/>
                    </a:bodyPr>
                    <a:lstStyle/>
                    <a:p>
                      <a:pPr lvl="0" rtl="0" algn="ctr">
                        <a:spcBef>
                          <a:spcPts val="0"/>
                        </a:spcBef>
                        <a:buNone/>
                      </a:pPr>
                      <a:r>
                        <a:rPr lang="en" sz="3000">
                          <a:solidFill>
                            <a:srgbClr val="FFFFFF"/>
                          </a:solidFill>
                        </a:rPr>
                        <a:t>-</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r w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r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a:txBody>
                    <a:bodyPr>
                      <a:noAutofit/>
                    </a:bodyPr>
                    <a:lstStyle/>
                    <a:p>
                      <a:pPr lvl="0" rtl="0" algn="ctr">
                        <a:spcBef>
                          <a:spcPts val="0"/>
                        </a:spcBef>
                        <a:buNone/>
                      </a:pPr>
                      <a:r>
                        <a:rPr lang="en" sz="3000">
                          <a:solidFill>
                            <a:srgbClr val="FFFFFF"/>
                          </a:solidFill>
                        </a:rPr>
                        <a:t>r - -</a:t>
                      </a:r>
                    </a:p>
                  </a:txBody>
                  <a:tcPr marT="91425" marB="91425" marR="91425" marL="91425">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17" name="Shape 317"/>
        <p:cNvGrpSpPr/>
        <p:nvPr/>
      </p:nvGrpSpPr>
      <p:grpSpPr>
        <a:xfrm>
          <a:off x="0" y="0"/>
          <a:ext cx="0" cy="0"/>
          <a:chOff x="0" y="0"/>
          <a:chExt cx="0" cy="0"/>
        </a:xfrm>
      </p:grpSpPr>
      <p:sp>
        <p:nvSpPr>
          <p:cNvPr id="318" name="Shape 31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UNIX File Modes </a:t>
            </a:r>
          </a:p>
        </p:txBody>
      </p:sp>
      <p:graphicFrame>
        <p:nvGraphicFramePr>
          <p:cNvPr id="319" name="Shape 319"/>
          <p:cNvGraphicFramePr/>
          <p:nvPr/>
        </p:nvGraphicFramePr>
        <p:xfrm>
          <a:off x="2159000" y="1753612"/>
          <a:ext cx="3000000" cy="3000000"/>
        </p:xfrm>
        <a:graphic>
          <a:graphicData uri="http://schemas.openxmlformats.org/drawingml/2006/table">
            <a:tbl>
              <a:tblPr>
                <a:noFill/>
                <a:tableStyleId>{182CE836-C975-4DFC-B735-54E981342FBE}</a:tableStyleId>
              </a:tblPr>
              <a:tblGrid>
                <a:gridCol w="2413000"/>
                <a:gridCol w="2413000"/>
              </a:tblGrid>
              <a:tr h="381000">
                <a:tc>
                  <a:txBody>
                    <a:bodyPr>
                      <a:noAutofit/>
                    </a:bodyPr>
                    <a:lstStyle/>
                    <a:p>
                      <a:pPr lvl="0" rtl="0" algn="ctr">
                        <a:spcBef>
                          <a:spcPts val="0"/>
                        </a:spcBef>
                        <a:buNone/>
                      </a:pPr>
                      <a:r>
                        <a:rPr b="1" lang="en" sz="1800">
                          <a:solidFill>
                            <a:srgbClr val="FFFFFF"/>
                          </a:solidFill>
                        </a:rPr>
                        <a:t>NUMBER</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rtl="0" algn="ctr">
                        <a:spcBef>
                          <a:spcPts val="0"/>
                        </a:spcBef>
                        <a:buNone/>
                      </a:pPr>
                      <a:r>
                        <a:rPr b="1" lang="en" sz="1800">
                          <a:solidFill>
                            <a:srgbClr val="FFFFFF"/>
                          </a:solidFill>
                        </a:rPr>
                        <a:t>PERMISSION</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r>
              <a:tr h="381000">
                <a:tc>
                  <a:txBody>
                    <a:bodyPr>
                      <a:noAutofit/>
                    </a:bodyPr>
                    <a:lstStyle/>
                    <a:p>
                      <a:pPr lvl="0" rtl="0" algn="ctr">
                        <a:spcBef>
                          <a:spcPts val="0"/>
                        </a:spcBef>
                        <a:buNone/>
                      </a:pPr>
                      <a:r>
                        <a:rPr lang="en">
                          <a:solidFill>
                            <a:srgbClr val="FFFFFF"/>
                          </a:solidFill>
                        </a:rPr>
                        <a:t>4</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read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2</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write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execute only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23" name="Shape 323"/>
        <p:cNvGrpSpPr/>
        <p:nvPr/>
      </p:nvGrpSpPr>
      <p:grpSpPr>
        <a:xfrm>
          <a:off x="0" y="0"/>
          <a:ext cx="0" cy="0"/>
          <a:chOff x="0" y="0"/>
          <a:chExt cx="0" cy="0"/>
        </a:xfrm>
      </p:grpSpPr>
      <p:sp>
        <p:nvSpPr>
          <p:cNvPr id="324" name="Shape 324"/>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UNIX File Modes </a:t>
            </a:r>
          </a:p>
        </p:txBody>
      </p:sp>
      <p:graphicFrame>
        <p:nvGraphicFramePr>
          <p:cNvPr id="325" name="Shape 325"/>
          <p:cNvGraphicFramePr/>
          <p:nvPr/>
        </p:nvGraphicFramePr>
        <p:xfrm>
          <a:off x="2159000" y="1585300"/>
          <a:ext cx="3000000" cy="3000000"/>
        </p:xfrm>
        <a:graphic>
          <a:graphicData uri="http://schemas.openxmlformats.org/drawingml/2006/table">
            <a:tbl>
              <a:tblPr>
                <a:noFill/>
                <a:tableStyleId>{182CE836-C975-4DFC-B735-54E981342FBE}</a:tableStyleId>
              </a:tblPr>
              <a:tblGrid>
                <a:gridCol w="2413000"/>
                <a:gridCol w="2413000"/>
              </a:tblGrid>
              <a:tr h="381000">
                <a:tc>
                  <a:txBody>
                    <a:bodyPr>
                      <a:noAutofit/>
                    </a:bodyPr>
                    <a:lstStyle/>
                    <a:p>
                      <a:pPr lvl="0" rtl="0" algn="ctr">
                        <a:spcBef>
                          <a:spcPts val="0"/>
                        </a:spcBef>
                        <a:buNone/>
                      </a:pPr>
                      <a:r>
                        <a:rPr b="1" lang="en" sz="1800">
                          <a:solidFill>
                            <a:srgbClr val="FFFFFF"/>
                          </a:solidFill>
                        </a:rPr>
                        <a:t>NUMBER</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rtl="0" algn="ctr">
                        <a:spcBef>
                          <a:spcPts val="0"/>
                        </a:spcBef>
                        <a:buNone/>
                      </a:pPr>
                      <a:r>
                        <a:rPr b="1" lang="en" sz="1800">
                          <a:solidFill>
                            <a:srgbClr val="FFFFFF"/>
                          </a:solidFill>
                        </a:rPr>
                        <a:t>PERMISSION</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r>
              <a:tr h="381000">
                <a:tc>
                  <a:txBody>
                    <a:bodyPr>
                      <a:noAutofit/>
                    </a:bodyPr>
                    <a:lstStyle/>
                    <a:p>
                      <a:pPr lvl="0" rtl="0" algn="ctr">
                        <a:spcBef>
                          <a:spcPts val="0"/>
                        </a:spcBef>
                        <a:buNone/>
                      </a:pPr>
                      <a:r>
                        <a:rPr lang="en">
                          <a:solidFill>
                            <a:srgbClr val="FFFFFF"/>
                          </a:solidFill>
                        </a:rPr>
                        <a:t>7</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everything</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6</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read and write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5</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read and execute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3</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write and execute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29" name="Shape 329"/>
        <p:cNvGrpSpPr/>
        <p:nvPr/>
      </p:nvGrpSpPr>
      <p:grpSpPr>
        <a:xfrm>
          <a:off x="0" y="0"/>
          <a:ext cx="0" cy="0"/>
          <a:chOff x="0" y="0"/>
          <a:chExt cx="0" cy="0"/>
        </a:xfrm>
      </p:grpSpPr>
      <p:sp>
        <p:nvSpPr>
          <p:cNvPr id="330" name="Shape 330"/>
          <p:cNvSpPr txBox="1"/>
          <p:nvPr>
            <p:ph idx="1" type="body"/>
          </p:nvPr>
        </p:nvSpPr>
        <p:spPr>
          <a:xfrm>
            <a:off x="3628650" y="1636025"/>
            <a:ext cx="18866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
        <p:nvSpPr>
          <p:cNvPr id="331" name="Shape 331"/>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lgn="ctr">
              <a:spcBef>
                <a:spcPts val="0"/>
              </a:spcBef>
              <a:buNone/>
            </a:pPr>
            <a:r>
              <a:t/>
            </a:r>
            <a:endParaRPr sz="6000">
              <a:latin typeface="Helvetica Neue"/>
              <a:ea typeface="Helvetica Neue"/>
              <a:cs typeface="Helvetica Neue"/>
              <a:sym typeface="Helvetica Neue"/>
            </a:endParaRPr>
          </a:p>
          <a:p>
            <a:pPr lvl="0" rtl="0">
              <a:spcBef>
                <a:spcPts val="0"/>
              </a:spcBef>
              <a:buNone/>
            </a:pPr>
            <a:r>
              <a:t/>
            </a:r>
            <a:endParaRPr sz="6000">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35" name="Shape 335"/>
        <p:cNvGrpSpPr/>
        <p:nvPr/>
      </p:nvGrpSpPr>
      <p:grpSpPr>
        <a:xfrm>
          <a:off x="0" y="0"/>
          <a:ext cx="0" cy="0"/>
          <a:chOff x="0" y="0"/>
          <a:chExt cx="0" cy="0"/>
        </a:xfrm>
      </p:grpSpPr>
      <p:sp>
        <p:nvSpPr>
          <p:cNvPr id="336" name="Shape 336"/>
          <p:cNvSpPr txBox="1"/>
          <p:nvPr>
            <p:ph idx="1" type="body"/>
          </p:nvPr>
        </p:nvSpPr>
        <p:spPr>
          <a:xfrm>
            <a:off x="3628650" y="1636025"/>
            <a:ext cx="18866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
        <p:nvSpPr>
          <p:cNvPr id="337" name="Shape 337"/>
          <p:cNvSpPr txBox="1"/>
          <p:nvPr>
            <p:ph idx="1" type="body"/>
          </p:nvPr>
        </p:nvSpPr>
        <p:spPr>
          <a:xfrm>
            <a:off x="3595350" y="1636025"/>
            <a:ext cx="1953299" cy="973200"/>
          </a:xfrm>
          <a:prstGeom prst="rect">
            <a:avLst/>
          </a:prstGeom>
        </p:spPr>
        <p:txBody>
          <a:bodyPr anchorCtr="0" anchor="t" bIns="91425" lIns="91425" rIns="91425" tIns="91425">
            <a:noAutofit/>
          </a:bodyPr>
          <a:lstStyle/>
          <a:p>
            <a:pPr lvl="0" rtl="0" algn="ctr">
              <a:spcBef>
                <a:spcPts val="0"/>
              </a:spcBef>
              <a:buNone/>
            </a:pPr>
            <a:r>
              <a:rPr lang="en" sz="6000">
                <a:latin typeface="Helvetica Neue"/>
                <a:ea typeface="Helvetica Neue"/>
                <a:cs typeface="Helvetica Neue"/>
                <a:sym typeface="Helvetica Neue"/>
              </a:rPr>
              <a:t>r w x</a:t>
            </a:r>
          </a:p>
          <a:p>
            <a:pPr lvl="0" rtl="0" algn="ctr">
              <a:spcBef>
                <a:spcPts val="0"/>
              </a:spcBef>
              <a:buNone/>
            </a:pPr>
            <a:r>
              <a:rPr lang="en" sz="6000">
                <a:latin typeface="Helvetica Neue"/>
                <a:ea typeface="Helvetica Neue"/>
                <a:cs typeface="Helvetica Neue"/>
                <a:sym typeface="Helvetica Neue"/>
              </a:rPr>
              <a:t>0 1 0</a:t>
            </a:r>
          </a:p>
          <a:p>
            <a:pPr lvl="0" rtl="0">
              <a:spcBef>
                <a:spcPts val="0"/>
              </a:spcBef>
              <a:buNone/>
            </a:pPr>
            <a:r>
              <a:t/>
            </a:r>
            <a:endParaRPr sz="6000">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Shape 8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User Account?</a:t>
            </a:r>
          </a:p>
        </p:txBody>
      </p:sp>
      <p:sp>
        <p:nvSpPr>
          <p:cNvPr id="84" name="Shape 84"/>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04800" lvl="0" marL="457200" rtl="0">
              <a:spcBef>
                <a:spcPts val="0"/>
              </a:spcBef>
              <a:buSzPct val="40000"/>
              <a:buFont typeface="Helvetica Neue"/>
            </a:pPr>
            <a:r>
              <a:rPr lang="en">
                <a:latin typeface="Helvetica Neue"/>
                <a:ea typeface="Helvetica Neue"/>
                <a:cs typeface="Helvetica Neue"/>
                <a:sym typeface="Helvetica Neue"/>
              </a:rPr>
              <a:t>Username</a:t>
            </a:r>
          </a:p>
          <a:p>
            <a:pPr indent="-304800" lvl="0" marL="457200" rtl="0">
              <a:spcBef>
                <a:spcPts val="0"/>
              </a:spcBef>
              <a:buSzPct val="40000"/>
              <a:buFont typeface="Helvetica Neue"/>
            </a:pPr>
            <a:r>
              <a:rPr lang="en">
                <a:latin typeface="Helvetica Neue"/>
                <a:ea typeface="Helvetica Neue"/>
                <a:cs typeface="Helvetica Neue"/>
                <a:sym typeface="Helvetica Neue"/>
              </a:rPr>
              <a:t>Password (password placeholder)</a:t>
            </a:r>
          </a:p>
          <a:p>
            <a:pPr indent="-304800" lvl="0" marL="457200" rtl="0">
              <a:spcBef>
                <a:spcPts val="0"/>
              </a:spcBef>
              <a:buSzPct val="40000"/>
              <a:buFont typeface="Helvetica Neue"/>
            </a:pPr>
            <a:r>
              <a:rPr lang="en">
                <a:latin typeface="Helvetica Neue"/>
                <a:ea typeface="Helvetica Neue"/>
                <a:cs typeface="Helvetica Neue"/>
                <a:sym typeface="Helvetica Neue"/>
              </a:rPr>
              <a:t>User ID</a:t>
            </a:r>
          </a:p>
          <a:p>
            <a:pPr indent="-304800" lvl="0" marL="457200" rtl="0">
              <a:spcBef>
                <a:spcPts val="0"/>
              </a:spcBef>
              <a:buSzPct val="40000"/>
              <a:buFont typeface="Helvetica Neue"/>
            </a:pPr>
            <a:r>
              <a:rPr lang="en">
                <a:latin typeface="Helvetica Neue"/>
                <a:ea typeface="Helvetica Neue"/>
                <a:cs typeface="Helvetica Neue"/>
                <a:sym typeface="Helvetica Neue"/>
              </a:rPr>
              <a:t>Primary Group ID</a:t>
            </a:r>
          </a:p>
          <a:p>
            <a:pPr indent="-304800" lvl="0" marL="457200" rtl="0">
              <a:spcBef>
                <a:spcPts val="0"/>
              </a:spcBef>
              <a:buSzPct val="40000"/>
              <a:buFont typeface="Helvetica Neue"/>
            </a:pPr>
            <a:r>
              <a:rPr lang="en">
                <a:latin typeface="Helvetica Neue"/>
                <a:ea typeface="Helvetica Neue"/>
                <a:cs typeface="Helvetica Neue"/>
                <a:sym typeface="Helvetica Neue"/>
              </a:rPr>
              <a:t>Textual Description (Gecos)</a:t>
            </a:r>
          </a:p>
          <a:p>
            <a:pPr indent="-304800" lvl="0" marL="457200" rtl="0">
              <a:spcBef>
                <a:spcPts val="0"/>
              </a:spcBef>
              <a:buSzPct val="40000"/>
              <a:buFont typeface="Helvetica Neue"/>
            </a:pPr>
            <a:r>
              <a:rPr lang="en">
                <a:latin typeface="Helvetica Neue"/>
                <a:ea typeface="Helvetica Neue"/>
                <a:cs typeface="Helvetica Neue"/>
                <a:sym typeface="Helvetica Neue"/>
              </a:rPr>
              <a:t>Home Directory</a:t>
            </a:r>
          </a:p>
          <a:p>
            <a:pPr indent="-304800" lvl="0" marL="457200" rtl="0">
              <a:spcBef>
                <a:spcPts val="0"/>
              </a:spcBef>
              <a:buSzPct val="40000"/>
              <a:buFont typeface="Helvetica Neue"/>
            </a:pPr>
            <a:r>
              <a:rPr lang="en">
                <a:latin typeface="Helvetica Neue"/>
                <a:ea typeface="Helvetica Neue"/>
                <a:cs typeface="Helvetica Neue"/>
                <a:sym typeface="Helvetica Neue"/>
              </a:rPr>
              <a:t>Default Shell</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41" name="Shape 341"/>
        <p:cNvGrpSpPr/>
        <p:nvPr/>
      </p:nvGrpSpPr>
      <p:grpSpPr>
        <a:xfrm>
          <a:off x="0" y="0"/>
          <a:ext cx="0" cy="0"/>
          <a:chOff x="0" y="0"/>
          <a:chExt cx="0" cy="0"/>
        </a:xfrm>
      </p:grpSpPr>
      <p:sp>
        <p:nvSpPr>
          <p:cNvPr id="342" name="Shape 34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User Access and Permissions </a:t>
            </a:r>
          </a:p>
        </p:txBody>
      </p:sp>
      <p:sp>
        <p:nvSpPr>
          <p:cNvPr id="343" name="Shape 34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sz="2400">
                <a:latin typeface="Helvetica Neue"/>
                <a:ea typeface="Helvetica Neue"/>
                <a:cs typeface="Helvetica Neue"/>
                <a:sym typeface="Helvetica Neue"/>
              </a:rPr>
              <a:t>User accounts can be granted access to a machine and are given permissions to use some, or all of the capabilities of the machine. </a:t>
            </a:r>
            <a:br>
              <a:rPr lang="en" sz="2400">
                <a:latin typeface="Helvetica Neue"/>
                <a:ea typeface="Helvetica Neue"/>
                <a:cs typeface="Helvetica Neue"/>
                <a:sym typeface="Helvetica Neue"/>
              </a:rPr>
            </a:br>
            <a:br>
              <a:rPr lang="en" sz="2400">
                <a:latin typeface="Helvetica Neue"/>
                <a:ea typeface="Helvetica Neue"/>
                <a:cs typeface="Helvetica Neue"/>
                <a:sym typeface="Helvetica Neue"/>
              </a:rPr>
            </a:br>
            <a:r>
              <a:rPr lang="en" sz="2400">
                <a:latin typeface="Helvetica Neue"/>
                <a:ea typeface="Helvetica Neue"/>
                <a:cs typeface="Helvetica Neue"/>
                <a:sym typeface="Helvetica Neue"/>
              </a:rPr>
              <a:t>The most fundamental permission is access to the filesystem tree</a:t>
            </a:r>
            <a:r>
              <a:rPr lang="en">
                <a:latin typeface="Helvetica Neue"/>
                <a:ea typeface="Helvetica Neue"/>
                <a:cs typeface="Helvetica Neue"/>
                <a:sym typeface="Helvetica Neue"/>
              </a:rPr>
              <a:t>.</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47" name="Shape 347"/>
        <p:cNvGrpSpPr/>
        <p:nvPr/>
      </p:nvGrpSpPr>
      <p:grpSpPr>
        <a:xfrm>
          <a:off x="0" y="0"/>
          <a:ext cx="0" cy="0"/>
          <a:chOff x="0" y="0"/>
          <a:chExt cx="0" cy="0"/>
        </a:xfrm>
      </p:grpSpPr>
      <p:sp>
        <p:nvSpPr>
          <p:cNvPr id="348" name="Shape 348"/>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Permissions Reserved for Root</a:t>
            </a:r>
          </a:p>
        </p:txBody>
      </p:sp>
      <p:sp>
        <p:nvSpPr>
          <p:cNvPr id="349" name="Shape 349"/>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04800" lvl="0" marL="457200" rtl="0">
              <a:spcBef>
                <a:spcPts val="0"/>
              </a:spcBef>
              <a:buSzPct val="50000"/>
              <a:buFont typeface="Helvetica Neue"/>
            </a:pPr>
            <a:r>
              <a:rPr lang="en" sz="2400">
                <a:latin typeface="Helvetica Neue"/>
                <a:ea typeface="Helvetica Neue"/>
                <a:cs typeface="Helvetica Neue"/>
                <a:sym typeface="Helvetica Neue"/>
              </a:rPr>
              <a:t>Mounting a filesystem</a:t>
            </a:r>
            <a:br>
              <a:rPr lang="en" sz="2400">
                <a:latin typeface="Helvetica Neue"/>
                <a:ea typeface="Helvetica Neue"/>
                <a:cs typeface="Helvetica Neue"/>
                <a:sym typeface="Helvetica Neue"/>
              </a:rPr>
            </a:br>
          </a:p>
          <a:p>
            <a:pPr indent="-304800" lvl="0" marL="457200" rtl="0">
              <a:spcBef>
                <a:spcPts val="0"/>
              </a:spcBef>
              <a:buSzPct val="50000"/>
              <a:buFont typeface="Helvetica Neue"/>
            </a:pPr>
            <a:r>
              <a:rPr lang="en" sz="2400">
                <a:latin typeface="Helvetica Neue"/>
                <a:ea typeface="Helvetica Neue"/>
                <a:cs typeface="Helvetica Neue"/>
                <a:sym typeface="Helvetica Neue"/>
              </a:rPr>
              <a:t>Changing a file or folder user &amp; group ownership</a:t>
            </a:r>
            <a:br>
              <a:rPr lang="en" sz="2400">
                <a:latin typeface="Helvetica Neue"/>
                <a:ea typeface="Helvetica Neue"/>
                <a:cs typeface="Helvetica Neue"/>
                <a:sym typeface="Helvetica Neue"/>
              </a:rPr>
            </a:br>
          </a:p>
          <a:p>
            <a:pPr indent="-304800" lvl="0" marL="457200" rtl="0">
              <a:spcBef>
                <a:spcPts val="0"/>
              </a:spcBef>
              <a:buSzPct val="50000"/>
              <a:buFont typeface="Helvetica Neue"/>
            </a:pPr>
            <a:r>
              <a:rPr lang="en" sz="2400">
                <a:latin typeface="Helvetica Neue"/>
                <a:ea typeface="Helvetica Neue"/>
                <a:cs typeface="Helvetica Neue"/>
                <a:sym typeface="Helvetica Neue"/>
              </a:rPr>
              <a:t>Changing systemd’s default target</a:t>
            </a:r>
            <a:br>
              <a:rPr lang="en" sz="2400">
                <a:latin typeface="Helvetica Neue"/>
                <a:ea typeface="Helvetica Neue"/>
                <a:cs typeface="Helvetica Neue"/>
                <a:sym typeface="Helvetica Neue"/>
              </a:rPr>
            </a:br>
          </a:p>
          <a:p>
            <a:pPr indent="-304800" lvl="0" marL="457200" rtl="0">
              <a:spcBef>
                <a:spcPts val="0"/>
              </a:spcBef>
              <a:buSzPct val="50000"/>
              <a:buFont typeface="Helvetica Neue"/>
            </a:pPr>
            <a:r>
              <a:rPr lang="en" sz="2400">
                <a:latin typeface="Helvetica Neue"/>
                <a:ea typeface="Helvetica Neue"/>
                <a:cs typeface="Helvetica Neue"/>
                <a:sym typeface="Helvetica Neue"/>
              </a:rPr>
              <a:t>Bypassing the kernel’s networking stack to obtain or send network packets</a:t>
            </a:r>
            <a:br>
              <a:rPr lang="en" sz="2400">
                <a:latin typeface="Helvetica Neue"/>
                <a:ea typeface="Helvetica Neue"/>
                <a:cs typeface="Helvetica Neue"/>
                <a:sym typeface="Helvetica Neue"/>
              </a:rPr>
            </a:br>
          </a:p>
          <a:p>
            <a:pPr indent="-304800" lvl="0" marL="457200" rtl="0">
              <a:spcBef>
                <a:spcPts val="0"/>
              </a:spcBef>
              <a:buSzPct val="50000"/>
              <a:buFont typeface="Helvetica Neue"/>
            </a:pPr>
            <a:r>
              <a:rPr lang="en" sz="2400">
                <a:latin typeface="Helvetica Neue"/>
                <a:ea typeface="Helvetica Neue"/>
                <a:cs typeface="Helvetica Neue"/>
                <a:sym typeface="Helvetica Neue"/>
              </a:rPr>
              <a:t>Listening on TCP / UDP ports lower than 1024</a:t>
            </a:r>
          </a:p>
          <a:p>
            <a:pPr lvl="0" rtl="0">
              <a:spcBef>
                <a:spcPts val="0"/>
              </a:spcBef>
              <a:buClr>
                <a:schemeClr val="dk1"/>
              </a:buClr>
              <a:buSzPct val="36666"/>
              <a:buFont typeface="Arial"/>
              <a:buNone/>
            </a:pPr>
            <a:r>
              <a:t/>
            </a:r>
            <a:endParaRPr>
              <a:latin typeface="Helvetica Neue"/>
              <a:ea typeface="Helvetica Neue"/>
              <a:cs typeface="Helvetica Neue"/>
              <a:sym typeface="Helvetica Neue"/>
            </a:endParaRPr>
          </a:p>
          <a:p>
            <a:pPr lvl="0" rtl="0">
              <a:spcBef>
                <a:spcPts val="0"/>
              </a:spcBef>
              <a:buNone/>
            </a:pPr>
            <a:r>
              <a:t/>
            </a:r>
            <a:endParaRPr>
              <a:latin typeface="Helvetica Neue"/>
              <a:ea typeface="Helvetica Neue"/>
              <a:cs typeface="Helvetica Neue"/>
              <a:sym typeface="Helvetica Neue"/>
            </a:endParaRP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3" name="Shape 353"/>
        <p:cNvGrpSpPr/>
        <p:nvPr/>
      </p:nvGrpSpPr>
      <p:grpSpPr>
        <a:xfrm>
          <a:off x="0" y="0"/>
          <a:ext cx="0" cy="0"/>
          <a:chOff x="0" y="0"/>
          <a:chExt cx="0" cy="0"/>
        </a:xfrm>
      </p:grpSpPr>
      <p:sp>
        <p:nvSpPr>
          <p:cNvPr id="354" name="Shape 35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355" name="Shape 355"/>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Create a file </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a:t>
            </a:r>
            <a:r>
              <a:rPr lang="en" sz="3000">
                <a:solidFill>
                  <a:schemeClr val="lt1"/>
                </a:solidFill>
              </a:rPr>
              <a:t>mdehus $:</a:t>
            </a:r>
            <a:r>
              <a:rPr b="0" i="0" lang="en" sz="3000" u="none" cap="none" strike="noStrike">
                <a:solidFill>
                  <a:schemeClr val="lt1"/>
                </a:solidFill>
                <a:latin typeface="Arial"/>
                <a:ea typeface="Arial"/>
                <a:cs typeface="Arial"/>
                <a:sym typeface="Arial"/>
              </a:rPr>
              <a:t> touch newFile</a:t>
            </a:r>
          </a:p>
          <a:p>
            <a:pPr indent="0" lvl="0" marL="0" marR="0" rtl="0" algn="l">
              <a:lnSpc>
                <a:spcPct val="100000"/>
              </a:lnSpc>
              <a:spcBef>
                <a:spcPts val="0"/>
              </a:spcBef>
              <a:spcAft>
                <a:spcPts val="0"/>
              </a:spcAft>
              <a:buClr>
                <a:srgbClr val="FFFFFF"/>
              </a:buClr>
              <a:buSzPct val="100000"/>
              <a:buFont typeface="Arial"/>
              <a:buNone/>
            </a:pPr>
            <a:r>
              <a:t/>
            </a:r>
            <a:endParaRPr b="0" i="0" sz="3000" u="none" cap="none" strike="noStrike">
              <a:solidFill>
                <a:srgbClr val="FFFFFF"/>
              </a:solidFill>
              <a:latin typeface="Arial"/>
              <a:ea typeface="Arial"/>
              <a:cs typeface="Arial"/>
              <a:sym typeface="Arial"/>
            </a:endParaRPr>
          </a:p>
          <a:p>
            <a:pPr indent="0" lvl="0" marR="0" rtl="0" algn="l">
              <a:lnSpc>
                <a:spcPct val="100000"/>
              </a:lnSpc>
              <a:spcBef>
                <a:spcPts val="0"/>
              </a:spcBef>
              <a:spcAft>
                <a:spcPts val="0"/>
              </a:spcAft>
              <a:buNone/>
            </a:pPr>
            <a:r>
              <a:rPr b="1" lang="en" sz="3000">
                <a:solidFill>
                  <a:srgbClr val="FFFFFF"/>
                </a:solidFill>
              </a:rPr>
              <a:t>Question: </a:t>
            </a:r>
            <a:r>
              <a:rPr b="0" i="0" lang="en" sz="3000" u="none" cap="none" strike="noStrike">
                <a:solidFill>
                  <a:srgbClr val="FFFFFF"/>
                </a:solidFill>
                <a:latin typeface="Arial"/>
                <a:ea typeface="Arial"/>
                <a:cs typeface="Arial"/>
                <a:sym typeface="Arial"/>
              </a:rPr>
              <a:t>What  are the permissions on that new file?</a:t>
            </a:r>
          </a:p>
          <a:p>
            <a:pPr indent="0" lvl="0" marL="0" marR="0" rtl="0" algn="l">
              <a:lnSpc>
                <a:spcPct val="100000"/>
              </a:lnSpc>
              <a:spcBef>
                <a:spcPts val="0"/>
              </a:spcBef>
              <a:spcAft>
                <a:spcPts val="0"/>
              </a:spcAft>
              <a:buClr>
                <a:srgbClr val="FFFFFF"/>
              </a:buClr>
              <a:buSzPct val="100000"/>
              <a:buFont typeface="Arial"/>
              <a:buNone/>
            </a:pPr>
            <a:r>
              <a:t/>
            </a:r>
            <a:endParaRPr b="0" i="0" sz="3000" u="none" cap="none" strike="noStrike">
              <a:solidFill>
                <a:srgbClr val="FFFFFF"/>
              </a:solidFill>
              <a:latin typeface="Arial"/>
              <a:ea typeface="Arial"/>
              <a:cs typeface="Arial"/>
              <a:sym typeface="Arial"/>
            </a:endParaRPr>
          </a:p>
          <a:p>
            <a:pPr indent="0" lvl="0" marR="0" rtl="0" algn="l">
              <a:lnSpc>
                <a:spcPct val="100000"/>
              </a:lnSpc>
              <a:spcBef>
                <a:spcPts val="0"/>
              </a:spcBef>
              <a:spcAft>
                <a:spcPts val="0"/>
              </a:spcAft>
              <a:buNone/>
            </a:pPr>
            <a:r>
              <a:rPr b="1" lang="en" sz="3000">
                <a:solidFill>
                  <a:srgbClr val="FFFFFF"/>
                </a:solidFill>
              </a:rPr>
              <a:t>Question: </a:t>
            </a:r>
            <a:r>
              <a:rPr b="0" i="0" lang="en" sz="3000" u="none" cap="none" strike="noStrike">
                <a:solidFill>
                  <a:srgbClr val="FFFFFF"/>
                </a:solidFill>
                <a:latin typeface="Arial"/>
                <a:ea typeface="Arial"/>
                <a:cs typeface="Arial"/>
                <a:sym typeface="Arial"/>
              </a:rPr>
              <a:t>W</a:t>
            </a:r>
            <a:r>
              <a:rPr lang="en" sz="3000">
                <a:solidFill>
                  <a:srgbClr val="FFFFFF"/>
                </a:solidFill>
              </a:rPr>
              <a:t>ho is the</a:t>
            </a:r>
            <a:r>
              <a:rPr b="0" i="0" lang="en" sz="3000" u="none" cap="none" strike="noStrike">
                <a:solidFill>
                  <a:srgbClr val="FFFFFF"/>
                </a:solidFill>
                <a:latin typeface="Arial"/>
                <a:ea typeface="Arial"/>
                <a:cs typeface="Arial"/>
                <a:sym typeface="Arial"/>
              </a:rPr>
              <a:t> group owner? </a:t>
            </a: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9" name="Shape 359"/>
        <p:cNvGrpSpPr/>
        <p:nvPr/>
      </p:nvGrpSpPr>
      <p:grpSpPr>
        <a:xfrm>
          <a:off x="0" y="0"/>
          <a:ext cx="0" cy="0"/>
          <a:chOff x="0" y="0"/>
          <a:chExt cx="0" cy="0"/>
        </a:xfrm>
      </p:grpSpPr>
      <p:sp>
        <p:nvSpPr>
          <p:cNvPr id="360" name="Shape 360"/>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 </a:t>
            </a:r>
          </a:p>
        </p:txBody>
      </p:sp>
      <p:sp>
        <p:nvSpPr>
          <p:cNvPr id="361" name="Shape 361"/>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Change the group of the file to unixclass</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mdehus</a:t>
            </a:r>
            <a:r>
              <a:rPr lang="en" sz="3000">
                <a:solidFill>
                  <a:schemeClr val="lt1"/>
                </a:solidFill>
              </a:rPr>
              <a:t> $ </a:t>
            </a:r>
            <a:r>
              <a:rPr b="0" i="0" lang="en" sz="3000" u="none" cap="none" strike="noStrike">
                <a:solidFill>
                  <a:schemeClr val="lt1"/>
                </a:solidFill>
                <a:latin typeface="Arial"/>
                <a:ea typeface="Arial"/>
                <a:cs typeface="Arial"/>
                <a:sym typeface="Arial"/>
              </a:rPr>
              <a:t>chgrp unixclass </a:t>
            </a:r>
            <a:r>
              <a:rPr lang="en" sz="3000">
                <a:solidFill>
                  <a:schemeClr val="lt1"/>
                </a:solidFill>
              </a:rPr>
              <a:t>newFile</a:t>
            </a:r>
          </a:p>
          <a:p>
            <a:pPr indent="0" lvl="0" marL="0" marR="0" rtl="0" algn="l">
              <a:lnSpc>
                <a:spcPct val="100000"/>
              </a:lnSpc>
              <a:spcBef>
                <a:spcPts val="0"/>
              </a:spcBef>
              <a:spcAft>
                <a:spcPts val="0"/>
              </a:spcAft>
              <a:buClr>
                <a:schemeClr val="lt1"/>
              </a:buClr>
              <a:buSzPct val="25000"/>
              <a:buFont typeface="Arial"/>
              <a:buNone/>
            </a:pPr>
            <a:r>
              <a:t/>
            </a:r>
            <a:endParaRPr sz="3000">
              <a:solidFill>
                <a:schemeClr val="lt1"/>
              </a:solidFill>
            </a:endParaRPr>
          </a:p>
          <a:p>
            <a:pPr indent="0" lvl="0" marL="0" marR="0" rtl="0" algn="l">
              <a:lnSpc>
                <a:spcPct val="100000"/>
              </a:lnSpc>
              <a:spcBef>
                <a:spcPts val="0"/>
              </a:spcBef>
              <a:spcAft>
                <a:spcPts val="0"/>
              </a:spcAft>
              <a:buClr>
                <a:schemeClr val="lt1"/>
              </a:buClr>
              <a:buSzPct val="25000"/>
              <a:buFont typeface="Arial"/>
              <a:buNone/>
            </a:pPr>
            <a:r>
              <a:rPr b="1" lang="en" sz="3000">
                <a:solidFill>
                  <a:schemeClr val="lt1"/>
                </a:solidFill>
              </a:rPr>
              <a:t>Question:</a:t>
            </a:r>
            <a:r>
              <a:rPr lang="en" sz="3000">
                <a:solidFill>
                  <a:schemeClr val="lt1"/>
                </a:solidFill>
              </a:rPr>
              <a:t> What happened?</a:t>
            </a: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5" name="Shape 365"/>
        <p:cNvGrpSpPr/>
        <p:nvPr/>
      </p:nvGrpSpPr>
      <p:grpSpPr>
        <a:xfrm>
          <a:off x="0" y="0"/>
          <a:ext cx="0" cy="0"/>
          <a:chOff x="0" y="0"/>
          <a:chExt cx="0" cy="0"/>
        </a:xfrm>
      </p:grpSpPr>
      <p:sp>
        <p:nvSpPr>
          <p:cNvPr id="366" name="Shape 366"/>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367" name="Shape 367"/>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Add a new user, called ralphie</a:t>
            </a:r>
            <a:r>
              <a:rPr lang="en" sz="3000">
                <a:solidFill>
                  <a:schemeClr val="lt1"/>
                </a:solidFill>
              </a:rPr>
              <a:t>, add him/her to the secondary group </a:t>
            </a:r>
            <a:r>
              <a:rPr b="0" i="0" lang="en" sz="3000" u="none" cap="none" strike="noStrike">
                <a:solidFill>
                  <a:schemeClr val="lt1"/>
                </a:solidFill>
                <a:latin typeface="Arial"/>
                <a:ea typeface="Arial"/>
                <a:cs typeface="Arial"/>
                <a:sym typeface="Arial"/>
              </a:rPr>
              <a:t>unixclass. </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useradd -</a:t>
            </a:r>
            <a:r>
              <a:rPr lang="en" sz="3000">
                <a:solidFill>
                  <a:schemeClr val="lt1"/>
                </a:solidFill>
              </a:rPr>
              <a:t>G</a:t>
            </a:r>
            <a:r>
              <a:rPr b="0" i="0" lang="en" sz="3000" u="none" cap="none" strike="noStrike">
                <a:solidFill>
                  <a:schemeClr val="lt1"/>
                </a:solidFill>
                <a:latin typeface="Arial"/>
                <a:ea typeface="Arial"/>
                <a:cs typeface="Arial"/>
                <a:sym typeface="Arial"/>
              </a:rPr>
              <a:t> unixclass ralphie </a:t>
            </a: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ct val="100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1" name="Shape 371"/>
        <p:cNvGrpSpPr/>
        <p:nvPr/>
      </p:nvGrpSpPr>
      <p:grpSpPr>
        <a:xfrm>
          <a:off x="0" y="0"/>
          <a:ext cx="0" cy="0"/>
          <a:chOff x="0" y="0"/>
          <a:chExt cx="0" cy="0"/>
        </a:xfrm>
      </p:grpSpPr>
      <p:sp>
        <p:nvSpPr>
          <p:cNvPr id="372" name="Shape 372"/>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373" name="Shape 373"/>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Create a directory to share unixclass data.</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mkdir /</a:t>
            </a:r>
            <a:r>
              <a:rPr lang="en" sz="3000">
                <a:solidFill>
                  <a:schemeClr val="lt1"/>
                </a:solidFill>
              </a:rPr>
              <a:t>home</a:t>
            </a:r>
            <a:r>
              <a:rPr b="0" i="0" lang="en" sz="3000" u="none" cap="none" strike="noStrike">
                <a:solidFill>
                  <a:schemeClr val="lt1"/>
                </a:solidFill>
                <a:latin typeface="Arial"/>
                <a:ea typeface="Arial"/>
                <a:cs typeface="Arial"/>
                <a:sym typeface="Arial"/>
              </a:rPr>
              <a:t>/unixclass</a:t>
            </a:r>
            <a:br>
              <a:rPr b="0" i="0" lang="en" sz="3000" u="none" cap="none" strike="noStrike">
                <a:solidFill>
                  <a:schemeClr val="lt1"/>
                </a:solidFill>
                <a:latin typeface="Arial"/>
                <a:ea typeface="Arial"/>
                <a:cs typeface="Arial"/>
                <a:sym typeface="Arial"/>
              </a:rPr>
            </a:br>
          </a:p>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Make it group-owned by unixclass.</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 chgrp</a:t>
            </a:r>
            <a:r>
              <a:rPr lang="en" sz="3000">
                <a:solidFill>
                  <a:schemeClr val="lt1"/>
                </a:solidFill>
              </a:rPr>
              <a:t> </a:t>
            </a:r>
            <a:r>
              <a:rPr b="0" i="0" lang="en" sz="3000" u="none" cap="none" strike="noStrike">
                <a:solidFill>
                  <a:schemeClr val="lt1"/>
                </a:solidFill>
                <a:latin typeface="Arial"/>
                <a:ea typeface="Arial"/>
                <a:cs typeface="Arial"/>
                <a:sym typeface="Arial"/>
              </a:rPr>
              <a:t>unixclass /</a:t>
            </a:r>
            <a:r>
              <a:rPr lang="en" sz="3000">
                <a:solidFill>
                  <a:schemeClr val="lt1"/>
                </a:solidFill>
              </a:rPr>
              <a:t>home</a:t>
            </a:r>
            <a:r>
              <a:rPr b="0" i="0" lang="en" sz="3000" u="none" cap="none" strike="noStrike">
                <a:solidFill>
                  <a:schemeClr val="lt1"/>
                </a:solidFill>
                <a:latin typeface="Arial"/>
                <a:ea typeface="Arial"/>
                <a:cs typeface="Arial"/>
                <a:sym typeface="Arial"/>
              </a:rPr>
              <a:t>/unixclass</a:t>
            </a:r>
            <a:br>
              <a:rPr b="0" i="0" lang="en" sz="3000" u="none" cap="none" strike="noStrike">
                <a:solidFill>
                  <a:schemeClr val="lt1"/>
                </a:solidFill>
                <a:latin typeface="Arial"/>
                <a:ea typeface="Arial"/>
                <a:cs typeface="Arial"/>
                <a:sym typeface="Arial"/>
              </a:rPr>
            </a:br>
          </a:p>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Set the </a:t>
            </a:r>
            <a:r>
              <a:rPr lang="en" sz="3000">
                <a:solidFill>
                  <a:schemeClr val="lt1"/>
                </a:solidFill>
              </a:rPr>
              <a:t>mode</a:t>
            </a:r>
            <a:r>
              <a:rPr b="0" i="0" lang="en" sz="3000" u="none" cap="none" strike="noStrike">
                <a:solidFill>
                  <a:schemeClr val="lt1"/>
                </a:solidFill>
                <a:latin typeface="Arial"/>
                <a:ea typeface="Arial"/>
                <a:cs typeface="Arial"/>
                <a:sym typeface="Arial"/>
              </a:rPr>
              <a:t>.</a:t>
            </a:r>
          </a:p>
          <a:p>
            <a:pPr indent="0" lvl="0" marL="0" marR="0" rtl="0" algn="l">
              <a:lnSpc>
                <a:spcPct val="100000"/>
              </a:lnSpc>
              <a:spcBef>
                <a:spcPts val="0"/>
              </a:spcBef>
              <a:spcAft>
                <a:spcPts val="0"/>
              </a:spcAft>
              <a:buClr>
                <a:schemeClr val="lt1"/>
              </a:buClr>
              <a:buSzPct val="25000"/>
              <a:buFont typeface="Arial"/>
              <a:buNone/>
            </a:pPr>
            <a:r>
              <a:rPr b="0" i="0" lang="en" sz="3000" u="none" cap="none" strike="noStrike">
                <a:solidFill>
                  <a:schemeClr val="lt1"/>
                </a:solidFill>
                <a:latin typeface="Arial"/>
                <a:ea typeface="Arial"/>
                <a:cs typeface="Arial"/>
                <a:sym typeface="Arial"/>
              </a:rPr>
              <a:t>    </a:t>
            </a:r>
            <a:r>
              <a:rPr lang="en" sz="3000">
                <a:solidFill>
                  <a:schemeClr val="lt1"/>
                </a:solidFill>
              </a:rPr>
              <a:t># </a:t>
            </a:r>
            <a:r>
              <a:rPr b="0" i="0" lang="en" sz="3000" u="none" cap="none" strike="noStrike">
                <a:solidFill>
                  <a:schemeClr val="lt1"/>
                </a:solidFill>
                <a:latin typeface="Arial"/>
                <a:ea typeface="Arial"/>
                <a:cs typeface="Arial"/>
                <a:sym typeface="Arial"/>
              </a:rPr>
              <a:t>chmod -R 775 /</a:t>
            </a:r>
            <a:r>
              <a:rPr lang="en" sz="3000">
                <a:solidFill>
                  <a:schemeClr val="lt1"/>
                </a:solidFill>
              </a:rPr>
              <a:t>home/unixclass</a:t>
            </a: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lt1"/>
              </a:buClr>
              <a:buSzPct val="100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7" name="Shape 377"/>
        <p:cNvGrpSpPr/>
        <p:nvPr/>
      </p:nvGrpSpPr>
      <p:grpSpPr>
        <a:xfrm>
          <a:off x="0" y="0"/>
          <a:ext cx="0" cy="0"/>
          <a:chOff x="0" y="0"/>
          <a:chExt cx="0" cy="0"/>
        </a:xfrm>
      </p:grpSpPr>
      <p:sp>
        <p:nvSpPr>
          <p:cNvPr id="378" name="Shape 37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379" name="Shape 379"/>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lang="en" sz="3000">
                <a:solidFill>
                  <a:schemeClr val="lt1"/>
                </a:solidFill>
              </a:rPr>
              <a:t>Be</a:t>
            </a:r>
            <a:r>
              <a:rPr b="0" i="0" lang="en" sz="3000" u="none" cap="none" strike="noStrike">
                <a:solidFill>
                  <a:schemeClr val="lt1"/>
                </a:solidFill>
                <a:latin typeface="Arial"/>
                <a:ea typeface="Arial"/>
                <a:cs typeface="Arial"/>
                <a:sym typeface="Arial"/>
              </a:rPr>
              <a:t>come ralphie and create a new file under the directory /home/unixclass/.</a:t>
            </a:r>
          </a:p>
          <a:p>
            <a:pPr indent="0" lvl="1" marL="0" marR="0" rtl="0" algn="l">
              <a:lnSpc>
                <a:spcPct val="100000"/>
              </a:lnSpc>
              <a:spcBef>
                <a:spcPts val="0"/>
              </a:spcBef>
              <a:spcAft>
                <a:spcPts val="0"/>
              </a:spcAft>
              <a:buClr>
                <a:schemeClr val="lt1"/>
              </a:buClr>
              <a:buSzPct val="25000"/>
              <a:buFont typeface="Courier New"/>
              <a:buNone/>
            </a:pPr>
            <a:r>
              <a:rPr b="0" i="0" lang="en" sz="2400" u="none" cap="none" strike="noStrike">
                <a:solidFill>
                  <a:schemeClr val="lt1"/>
                </a:solidFill>
                <a:latin typeface="Arial"/>
                <a:ea typeface="Arial"/>
                <a:cs typeface="Arial"/>
                <a:sym typeface="Arial"/>
              </a:rPr>
              <a:t>	</a:t>
            </a:r>
            <a:r>
              <a:rPr lang="en" sz="3000">
                <a:solidFill>
                  <a:schemeClr val="lt1"/>
                </a:solidFill>
              </a:rPr>
              <a:t># </a:t>
            </a:r>
            <a:r>
              <a:rPr b="0" i="0" lang="en" sz="3000" u="none" cap="none" strike="noStrike">
                <a:solidFill>
                  <a:schemeClr val="lt1"/>
                </a:solidFill>
                <a:latin typeface="Arial"/>
                <a:ea typeface="Arial"/>
                <a:cs typeface="Arial"/>
                <a:sym typeface="Arial"/>
              </a:rPr>
              <a:t>su – ralphie </a:t>
            </a: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 touch /home/unixclass/test</a:t>
            </a:r>
          </a:p>
          <a:p>
            <a:pPr indent="0" lvl="1" marL="0" marR="0" rtl="0" algn="l">
              <a:lnSpc>
                <a:spcPct val="100000"/>
              </a:lnSpc>
              <a:spcBef>
                <a:spcPts val="0"/>
              </a:spcBef>
              <a:spcAft>
                <a:spcPts val="0"/>
              </a:spcAft>
              <a:buClr>
                <a:schemeClr val="lt1"/>
              </a:buClr>
              <a:buSzPct val="25000"/>
              <a:buFont typeface="Courier New"/>
              <a:buNone/>
            </a:pPr>
            <a:r>
              <a:t/>
            </a:r>
            <a:endParaRPr sz="3000">
              <a:solidFill>
                <a:schemeClr val="lt1"/>
              </a:solidFill>
            </a:endParaRPr>
          </a:p>
          <a:p>
            <a:pPr indent="0" lvl="1" marL="0" marR="0" rtl="0" algn="l">
              <a:lnSpc>
                <a:spcPct val="100000"/>
              </a:lnSpc>
              <a:spcBef>
                <a:spcPts val="0"/>
              </a:spcBef>
              <a:spcAft>
                <a:spcPts val="0"/>
              </a:spcAft>
              <a:buClr>
                <a:schemeClr val="lt1"/>
              </a:buClr>
              <a:buSzPct val="25000"/>
              <a:buFont typeface="Courier New"/>
              <a:buNone/>
            </a:pPr>
            <a:r>
              <a:rPr b="1" lang="en" sz="3000">
                <a:solidFill>
                  <a:schemeClr val="lt1"/>
                </a:solidFill>
              </a:rPr>
              <a:t>Question:</a:t>
            </a:r>
            <a:r>
              <a:rPr lang="en" sz="3000">
                <a:solidFill>
                  <a:schemeClr val="lt1"/>
                </a:solidFill>
              </a:rPr>
              <a:t> Who is the </a:t>
            </a:r>
            <a:r>
              <a:rPr i="1" lang="en" sz="3000">
                <a:solidFill>
                  <a:schemeClr val="lt1"/>
                </a:solidFill>
              </a:rPr>
              <a:t>group owner</a:t>
            </a:r>
            <a:r>
              <a:rPr lang="en" sz="3000">
                <a:solidFill>
                  <a:schemeClr val="lt1"/>
                </a:solidFill>
              </a:rPr>
              <a:t> of that new file?</a:t>
            </a: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3" name="Shape 383"/>
        <p:cNvGrpSpPr/>
        <p:nvPr/>
      </p:nvGrpSpPr>
      <p:grpSpPr>
        <a:xfrm>
          <a:off x="0" y="0"/>
          <a:ext cx="0" cy="0"/>
          <a:chOff x="0" y="0"/>
          <a:chExt cx="0" cy="0"/>
        </a:xfrm>
      </p:grpSpPr>
      <p:sp>
        <p:nvSpPr>
          <p:cNvPr id="384" name="Shape 384"/>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385" name="Shape 385"/>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lang="en" sz="3000">
                <a:solidFill>
                  <a:schemeClr val="lt1"/>
                </a:solidFill>
              </a:rPr>
              <a:t>Log out of ralphie, and switch to your user account now, then try to edit and save the file.</a:t>
            </a:r>
          </a:p>
          <a:p>
            <a:pPr indent="0" lvl="1" marL="0" marR="0" rtl="0" algn="l">
              <a:lnSpc>
                <a:spcPct val="100000"/>
              </a:lnSpc>
              <a:spcBef>
                <a:spcPts val="0"/>
              </a:spcBef>
              <a:spcAft>
                <a:spcPts val="0"/>
              </a:spcAft>
              <a:buClr>
                <a:schemeClr val="lt1"/>
              </a:buClr>
              <a:buSzPct val="25000"/>
              <a:buFont typeface="Courier New"/>
              <a:buNone/>
            </a:pPr>
            <a:r>
              <a:t/>
            </a:r>
            <a:endParaRPr sz="2400">
              <a:solidFill>
                <a:schemeClr val="lt1"/>
              </a:solidFill>
            </a:endParaRP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su - mdehus</a:t>
            </a: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vi /home/unixclass/test</a:t>
            </a:r>
          </a:p>
          <a:p>
            <a:pPr indent="0" lvl="1" marL="0" marR="0" rtl="0" algn="l">
              <a:lnSpc>
                <a:spcPct val="100000"/>
              </a:lnSpc>
              <a:spcBef>
                <a:spcPts val="0"/>
              </a:spcBef>
              <a:spcAft>
                <a:spcPts val="0"/>
              </a:spcAft>
              <a:buClr>
                <a:schemeClr val="lt1"/>
              </a:buClr>
              <a:buSzPct val="25000"/>
              <a:buFont typeface="Courier New"/>
              <a:buNone/>
            </a:pPr>
            <a:r>
              <a:t/>
            </a:r>
            <a:endParaRPr sz="3000">
              <a:solidFill>
                <a:schemeClr val="lt1"/>
              </a:solidFill>
            </a:endParaRPr>
          </a:p>
          <a:p>
            <a:pPr indent="0" lvl="1" marL="0" marR="0" rtl="0" algn="l">
              <a:lnSpc>
                <a:spcPct val="100000"/>
              </a:lnSpc>
              <a:spcBef>
                <a:spcPts val="0"/>
              </a:spcBef>
              <a:spcAft>
                <a:spcPts val="0"/>
              </a:spcAft>
              <a:buClr>
                <a:schemeClr val="lt1"/>
              </a:buClr>
              <a:buSzPct val="25000"/>
              <a:buFont typeface="Courier New"/>
              <a:buNone/>
            </a:pPr>
            <a:r>
              <a:rPr b="1" lang="en" sz="3000">
                <a:solidFill>
                  <a:schemeClr val="lt1"/>
                </a:solidFill>
              </a:rPr>
              <a:t>Question:</a:t>
            </a:r>
            <a:r>
              <a:rPr lang="en" sz="3000">
                <a:solidFill>
                  <a:schemeClr val="lt1"/>
                </a:solidFill>
              </a:rPr>
              <a:t> What happened and how do we fix it?</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89" name="Shape 389"/>
        <p:cNvGrpSpPr/>
        <p:nvPr/>
      </p:nvGrpSpPr>
      <p:grpSpPr>
        <a:xfrm>
          <a:off x="0" y="0"/>
          <a:ext cx="0" cy="0"/>
          <a:chOff x="0" y="0"/>
          <a:chExt cx="0" cy="0"/>
        </a:xfrm>
      </p:grpSpPr>
      <p:sp>
        <p:nvSpPr>
          <p:cNvPr id="390" name="Shape 390"/>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User Private Groups </a:t>
            </a:r>
          </a:p>
        </p:txBody>
      </p:sp>
      <p:sp>
        <p:nvSpPr>
          <p:cNvPr id="391" name="Shape 391"/>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When </a:t>
            </a:r>
            <a:r>
              <a:rPr i="1" lang="en">
                <a:latin typeface="Helvetica Neue"/>
                <a:ea typeface="Helvetica Neue"/>
                <a:cs typeface="Helvetica Neue"/>
                <a:sym typeface="Helvetica Neue"/>
              </a:rPr>
              <a:t>user private groups</a:t>
            </a:r>
            <a:r>
              <a:rPr lang="en">
                <a:latin typeface="Helvetica Neue"/>
                <a:ea typeface="Helvetica Neue"/>
                <a:cs typeface="Helvetica Neue"/>
                <a:sym typeface="Helvetica Neue"/>
              </a:rPr>
              <a:t> are enabled, each user is put in their own private group so that files in their home directory are created with a private group owner to limit exposure and allow a default umask of 002.</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395" name="Shape 395"/>
        <p:cNvGrpSpPr/>
        <p:nvPr/>
      </p:nvGrpSpPr>
      <p:grpSpPr>
        <a:xfrm>
          <a:off x="0" y="0"/>
          <a:ext cx="0" cy="0"/>
          <a:chOff x="0" y="0"/>
          <a:chExt cx="0" cy="0"/>
        </a:xfrm>
      </p:grpSpPr>
      <p:sp>
        <p:nvSpPr>
          <p:cNvPr id="396" name="Shape 396"/>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UNIX Special File Modes </a:t>
            </a:r>
          </a:p>
        </p:txBody>
      </p:sp>
      <p:graphicFrame>
        <p:nvGraphicFramePr>
          <p:cNvPr id="397" name="Shape 397"/>
          <p:cNvGraphicFramePr/>
          <p:nvPr/>
        </p:nvGraphicFramePr>
        <p:xfrm>
          <a:off x="952500" y="1238250"/>
          <a:ext cx="3000000" cy="3000000"/>
        </p:xfrm>
        <a:graphic>
          <a:graphicData uri="http://schemas.openxmlformats.org/drawingml/2006/table">
            <a:tbl>
              <a:tblPr>
                <a:noFill/>
                <a:tableStyleId>{182CE836-C975-4DFC-B735-54E981342FBE}</a:tableStyleId>
              </a:tblPr>
              <a:tblGrid>
                <a:gridCol w="2413000"/>
                <a:gridCol w="2413000"/>
                <a:gridCol w="2413000"/>
              </a:tblGrid>
              <a:tr h="381000">
                <a:tc>
                  <a:txBody>
                    <a:bodyPr>
                      <a:noAutofit/>
                    </a:bodyPr>
                    <a:lstStyle/>
                    <a:p>
                      <a:pPr lvl="0" rtl="0" algn="ctr">
                        <a:spcBef>
                          <a:spcPts val="0"/>
                        </a:spcBef>
                        <a:buNone/>
                      </a:pPr>
                      <a:r>
                        <a:rPr b="1" lang="en" sz="1800">
                          <a:solidFill>
                            <a:srgbClr val="FFFFFF"/>
                          </a:solidFill>
                        </a:rPr>
                        <a:t>NUMBER</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rtl="0" algn="ctr">
                        <a:spcBef>
                          <a:spcPts val="0"/>
                        </a:spcBef>
                        <a:buNone/>
                      </a:pPr>
                      <a:r>
                        <a:rPr b="1" lang="en" sz="1800">
                          <a:solidFill>
                            <a:srgbClr val="FFFFFF"/>
                          </a:solidFill>
                        </a:rPr>
                        <a:t>PERMISSION</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c>
                  <a:txBody>
                    <a:bodyPr>
                      <a:noAutofit/>
                    </a:bodyPr>
                    <a:lstStyle/>
                    <a:p>
                      <a:pPr lvl="0" rtl="0" algn="ctr">
                        <a:spcBef>
                          <a:spcPts val="0"/>
                        </a:spcBef>
                        <a:buNone/>
                      </a:pPr>
                      <a:r>
                        <a:rPr b="1" lang="en" sz="1800">
                          <a:solidFill>
                            <a:srgbClr val="FFFFFF"/>
                          </a:solidFill>
                        </a:rPr>
                        <a:t>SU,SG,STKY</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solidFill>
                      <a:schemeClr val="accent5"/>
                    </a:solidFill>
                  </a:tcPr>
                </a:tc>
              </a:tr>
              <a:tr h="381000">
                <a:tc>
                  <a:txBody>
                    <a:bodyPr>
                      <a:noAutofit/>
                    </a:bodyPr>
                    <a:lstStyle/>
                    <a:p>
                      <a:pPr lvl="0" rtl="0" algn="ctr">
                        <a:spcBef>
                          <a:spcPts val="0"/>
                        </a:spcBef>
                        <a:buNone/>
                      </a:pPr>
                      <a:r>
                        <a:rPr lang="en">
                          <a:solidFill>
                            <a:srgbClr val="FFFFFF"/>
                          </a:solidFill>
                        </a:rPr>
                        <a:t>7</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setuid, setguid, stickybit</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111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6</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setuid and setgid</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110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5</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setuid, and stickybit</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101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4</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setuid</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100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3</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setgid, and stickybit</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011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2</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setgid</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010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stickybit</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001</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r h="381000">
                <a:tc>
                  <a:txBody>
                    <a:bodyPr>
                      <a:noAutofit/>
                    </a:bodyPr>
                    <a:lstStyle/>
                    <a:p>
                      <a:pPr lvl="0" rtl="0" algn="ctr">
                        <a:spcBef>
                          <a:spcPts val="0"/>
                        </a:spcBef>
                        <a:buNone/>
                      </a:pPr>
                      <a:r>
                        <a:rPr lang="en">
                          <a:solidFill>
                            <a:srgbClr val="FFFFFF"/>
                          </a:solidFill>
                        </a:rPr>
                        <a:t>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none</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c>
                  <a:txBody>
                    <a:bodyPr>
                      <a:noAutofit/>
                    </a:bodyPr>
                    <a:lstStyle/>
                    <a:p>
                      <a:pPr lvl="0" rtl="0" algn="ctr">
                        <a:spcBef>
                          <a:spcPts val="0"/>
                        </a:spcBef>
                        <a:buNone/>
                      </a:pPr>
                      <a:r>
                        <a:rPr lang="en">
                          <a:solidFill>
                            <a:srgbClr val="FFFFFF"/>
                          </a:solidFill>
                        </a:rPr>
                        <a:t>000</a:t>
                      </a:r>
                    </a:p>
                  </a:txBody>
                  <a:tcPr marT="91425" marB="91425" marR="91425" marL="91425">
                    <a:lnL cap="flat" cmpd="sng" w="9525">
                      <a:solidFill>
                        <a:schemeClr val="lt2"/>
                      </a:solidFill>
                      <a:prstDash val="solid"/>
                      <a:round/>
                      <a:headEnd len="med" w="med" type="none"/>
                      <a:tailEnd len="med" w="med" type="none"/>
                    </a:lnL>
                    <a:lnR cap="flat" cmpd="sng" w="9525">
                      <a:solidFill>
                        <a:schemeClr val="lt2"/>
                      </a:solidFill>
                      <a:prstDash val="solid"/>
                      <a:round/>
                      <a:headEnd len="med" w="med" type="none"/>
                      <a:tailEnd len="med" w="med" type="none"/>
                    </a:lnR>
                    <a:lnT cap="flat" cmpd="sng" w="9525">
                      <a:solidFill>
                        <a:schemeClr val="lt2"/>
                      </a:solidFill>
                      <a:prstDash val="solid"/>
                      <a:round/>
                      <a:headEnd len="med" w="med" type="none"/>
                      <a:tailEnd len="med" w="med" type="none"/>
                    </a:lnT>
                    <a:lnB cap="flat" cmpd="sng" w="9525">
                      <a:solidFill>
                        <a:schemeClr val="lt2"/>
                      </a:solidFill>
                      <a:prstDash val="solid"/>
                      <a:round/>
                      <a:headEnd len="med" w="med" type="none"/>
                      <a:tailEnd len="med" w="med"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8" name="Shape 88"/>
        <p:cNvGrpSpPr/>
        <p:nvPr/>
      </p:nvGrpSpPr>
      <p:grpSpPr>
        <a:xfrm>
          <a:off x="0" y="0"/>
          <a:ext cx="0" cy="0"/>
          <a:chOff x="0" y="0"/>
          <a:chExt cx="0" cy="0"/>
        </a:xfrm>
      </p:grpSpPr>
      <p:sp>
        <p:nvSpPr>
          <p:cNvPr id="89" name="Shape 89"/>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Group?</a:t>
            </a:r>
          </a:p>
        </p:txBody>
      </p:sp>
      <p:sp>
        <p:nvSpPr>
          <p:cNvPr id="90" name="Shape 90"/>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A group is a set of users that allows permissions to be granted in a more organized way.</a:t>
            </a: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401" name="Shape 401"/>
        <p:cNvGrpSpPr/>
        <p:nvPr/>
      </p:nvGrpSpPr>
      <p:grpSpPr>
        <a:xfrm>
          <a:off x="0" y="0"/>
          <a:ext cx="0" cy="0"/>
          <a:chOff x="0" y="0"/>
          <a:chExt cx="0" cy="0"/>
        </a:xfrm>
      </p:grpSpPr>
      <p:sp>
        <p:nvSpPr>
          <p:cNvPr id="402" name="Shape 402"/>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Setgid on Directories </a:t>
            </a:r>
          </a:p>
        </p:txBody>
      </p:sp>
      <p:sp>
        <p:nvSpPr>
          <p:cNvPr id="403" name="Shape 403"/>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lang="en">
                <a:latin typeface="Helvetica Neue"/>
                <a:ea typeface="Helvetica Neue"/>
                <a:cs typeface="Helvetica Neue"/>
                <a:sym typeface="Helvetica Neue"/>
              </a:rPr>
              <a:t>When the setgid bit is enabled on a directory, new files and folders created in that directory inherit the group ID of the parent directory.</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7" name="Shape 407"/>
        <p:cNvGrpSpPr/>
        <p:nvPr/>
      </p:nvGrpSpPr>
      <p:grpSpPr>
        <a:xfrm>
          <a:off x="0" y="0"/>
          <a:ext cx="0" cy="0"/>
          <a:chOff x="0" y="0"/>
          <a:chExt cx="0" cy="0"/>
        </a:xfrm>
      </p:grpSpPr>
      <p:sp>
        <p:nvSpPr>
          <p:cNvPr id="408" name="Shape 408"/>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it</a:t>
            </a:r>
          </a:p>
        </p:txBody>
      </p:sp>
      <p:sp>
        <p:nvSpPr>
          <p:cNvPr id="409" name="Shape 409"/>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lang="en" sz="3000">
                <a:solidFill>
                  <a:schemeClr val="lt1"/>
                </a:solidFill>
              </a:rPr>
              <a:t>Enable the setgid bit on the unixclass directory, log in as ralphie, then create a new file.</a:t>
            </a:r>
          </a:p>
          <a:p>
            <a:pPr indent="0" lvl="1" marL="0" marR="0" rtl="0" algn="l">
              <a:lnSpc>
                <a:spcPct val="100000"/>
              </a:lnSpc>
              <a:spcBef>
                <a:spcPts val="0"/>
              </a:spcBef>
              <a:spcAft>
                <a:spcPts val="0"/>
              </a:spcAft>
              <a:buClr>
                <a:schemeClr val="lt1"/>
              </a:buClr>
              <a:buSzPct val="25000"/>
              <a:buFont typeface="Courier New"/>
              <a:buNone/>
            </a:pPr>
            <a:r>
              <a:t/>
            </a:r>
            <a:endParaRPr sz="2400">
              <a:solidFill>
                <a:schemeClr val="lt1"/>
              </a:solidFill>
            </a:endParaRP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chmod 2775 /home/unixclass</a:t>
            </a: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su - ralphie</a:t>
            </a:r>
          </a:p>
          <a:p>
            <a:pPr indent="0" lvl="1" marL="0" marR="0" rtl="0" algn="l">
              <a:lnSpc>
                <a:spcPct val="100000"/>
              </a:lnSpc>
              <a:spcBef>
                <a:spcPts val="0"/>
              </a:spcBef>
              <a:spcAft>
                <a:spcPts val="0"/>
              </a:spcAft>
              <a:buClr>
                <a:schemeClr val="lt1"/>
              </a:buClr>
              <a:buSzPct val="25000"/>
              <a:buFont typeface="Courier New"/>
              <a:buNone/>
            </a:pPr>
            <a:r>
              <a:rPr lang="en" sz="3000">
                <a:solidFill>
                  <a:schemeClr val="lt1"/>
                </a:solidFill>
              </a:rPr>
              <a:t>$ touch /home/unixclass/test2</a:t>
            </a:r>
          </a:p>
          <a:p>
            <a:pPr indent="0" lvl="1" marL="0" marR="0" rtl="0" algn="l">
              <a:lnSpc>
                <a:spcPct val="100000"/>
              </a:lnSpc>
              <a:spcBef>
                <a:spcPts val="0"/>
              </a:spcBef>
              <a:spcAft>
                <a:spcPts val="0"/>
              </a:spcAft>
              <a:buClr>
                <a:schemeClr val="lt1"/>
              </a:buClr>
              <a:buSzPct val="25000"/>
              <a:buFont typeface="Courier New"/>
              <a:buNone/>
            </a:pPr>
            <a:r>
              <a:t/>
            </a:r>
            <a:endParaRPr sz="3000">
              <a:solidFill>
                <a:schemeClr val="lt1"/>
              </a:solidFill>
            </a:endParaRPr>
          </a:p>
          <a:p>
            <a:pPr indent="0" lvl="1" marL="0" marR="0" rtl="0" algn="l">
              <a:lnSpc>
                <a:spcPct val="100000"/>
              </a:lnSpc>
              <a:spcBef>
                <a:spcPts val="0"/>
              </a:spcBef>
              <a:spcAft>
                <a:spcPts val="0"/>
              </a:spcAft>
              <a:buClr>
                <a:schemeClr val="lt1"/>
              </a:buClr>
              <a:buSzPct val="25000"/>
              <a:buFont typeface="Courier New"/>
              <a:buNone/>
            </a:pPr>
            <a:r>
              <a:rPr b="1" lang="en" sz="3000">
                <a:solidFill>
                  <a:schemeClr val="lt1"/>
                </a:solidFill>
              </a:rPr>
              <a:t>Question:</a:t>
            </a:r>
            <a:r>
              <a:rPr lang="en" sz="3000">
                <a:solidFill>
                  <a:schemeClr val="lt1"/>
                </a:solidFill>
              </a:rPr>
              <a:t> Who is the </a:t>
            </a:r>
            <a:r>
              <a:rPr i="1" lang="en" sz="3000">
                <a:solidFill>
                  <a:schemeClr val="lt1"/>
                </a:solidFill>
              </a:rPr>
              <a:t>group-owner</a:t>
            </a:r>
            <a:r>
              <a:rPr lang="en" sz="3000">
                <a:solidFill>
                  <a:schemeClr val="lt1"/>
                </a:solidFill>
              </a:rPr>
              <a:t> of that file?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4" name="Shape 94"/>
        <p:cNvGrpSpPr/>
        <p:nvPr/>
      </p:nvGrpSpPr>
      <p:grpSpPr>
        <a:xfrm>
          <a:off x="0" y="0"/>
          <a:ext cx="0" cy="0"/>
          <a:chOff x="0" y="0"/>
          <a:chExt cx="0" cy="0"/>
        </a:xfrm>
      </p:grpSpPr>
      <p:sp>
        <p:nvSpPr>
          <p:cNvPr id="95" name="Shape 95"/>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Group?</a:t>
            </a:r>
          </a:p>
        </p:txBody>
      </p:sp>
      <p:sp>
        <p:nvSpPr>
          <p:cNvPr id="96" name="Shape 96"/>
          <p:cNvSpPr txBox="1"/>
          <p:nvPr>
            <p:ph idx="1" type="body"/>
          </p:nvPr>
        </p:nvSpPr>
        <p:spPr>
          <a:xfrm>
            <a:off x="457200" y="1200150"/>
            <a:ext cx="8229600" cy="3725699"/>
          </a:xfrm>
          <a:prstGeom prst="rect">
            <a:avLst/>
          </a:prstGeom>
        </p:spPr>
        <p:txBody>
          <a:bodyPr anchorCtr="0" anchor="t" bIns="91425" lIns="91425" rIns="91425" tIns="91425">
            <a:noAutofit/>
          </a:bodyPr>
          <a:lstStyle/>
          <a:p>
            <a:pPr indent="-304800" lvl="0" marL="457200" rtl="0">
              <a:spcBef>
                <a:spcPts val="0"/>
              </a:spcBef>
              <a:buSzPct val="40000"/>
              <a:buFont typeface="Helvetica Neue"/>
            </a:pPr>
            <a:r>
              <a:rPr lang="en">
                <a:latin typeface="Helvetica Neue"/>
                <a:ea typeface="Helvetica Neue"/>
                <a:cs typeface="Helvetica Neue"/>
                <a:sym typeface="Helvetica Neue"/>
              </a:rPr>
              <a:t>Group Name</a:t>
            </a:r>
          </a:p>
          <a:p>
            <a:pPr indent="-304800" lvl="0" marL="457200" rtl="0">
              <a:spcBef>
                <a:spcPts val="0"/>
              </a:spcBef>
              <a:buSzPct val="40000"/>
              <a:buFont typeface="Helvetica Neue"/>
            </a:pPr>
            <a:r>
              <a:rPr lang="en">
                <a:latin typeface="Helvetica Neue"/>
                <a:ea typeface="Helvetica Neue"/>
                <a:cs typeface="Helvetica Neue"/>
                <a:sym typeface="Helvetica Neue"/>
              </a:rPr>
              <a:t>Group ID</a:t>
            </a:r>
          </a:p>
          <a:p>
            <a:pPr indent="-304800" lvl="0" marL="457200" rtl="0">
              <a:spcBef>
                <a:spcPts val="0"/>
              </a:spcBef>
              <a:buSzPct val="40000"/>
              <a:buFont typeface="Helvetica Neue"/>
            </a:pPr>
            <a:r>
              <a:rPr lang="en">
                <a:latin typeface="Helvetica Neue"/>
                <a:ea typeface="Helvetica Neue"/>
                <a:cs typeface="Helvetica Neue"/>
                <a:sym typeface="Helvetica Neue"/>
              </a:rPr>
              <a:t>Group Members</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00" name="Shape 100"/>
        <p:cNvGrpSpPr/>
        <p:nvPr/>
      </p:nvGrpSpPr>
      <p:grpSpPr>
        <a:xfrm>
          <a:off x="0" y="0"/>
          <a:ext cx="0" cy="0"/>
          <a:chOff x="0" y="0"/>
          <a:chExt cx="0" cy="0"/>
        </a:xfrm>
      </p:grpSpPr>
      <p:sp>
        <p:nvSpPr>
          <p:cNvPr id="101" name="Shape 101"/>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latin typeface="Verdana"/>
                <a:ea typeface="Verdana"/>
                <a:cs typeface="Verdana"/>
                <a:sym typeface="Verdana"/>
              </a:rPr>
              <a:t>What is a User Account?</a:t>
            </a:r>
          </a:p>
        </p:txBody>
      </p:sp>
      <p:sp>
        <p:nvSpPr>
          <p:cNvPr id="102" name="Shape 102"/>
          <p:cNvSpPr txBox="1"/>
          <p:nvPr>
            <p:ph idx="1" type="body"/>
          </p:nvPr>
        </p:nvSpPr>
        <p:spPr>
          <a:xfrm>
            <a:off x="457200" y="1200150"/>
            <a:ext cx="8229600" cy="3725699"/>
          </a:xfrm>
          <a:prstGeom prst="rect">
            <a:avLst/>
          </a:prstGeom>
        </p:spPr>
        <p:txBody>
          <a:bodyPr anchorCtr="0" anchor="t" bIns="91425" lIns="91425" rIns="91425" tIns="91425">
            <a:noAutofit/>
          </a:bodyPr>
          <a:lstStyle/>
          <a:p>
            <a:pPr lvl="0" rtl="0">
              <a:spcBef>
                <a:spcPts val="0"/>
              </a:spcBef>
              <a:buNone/>
            </a:pPr>
            <a:r>
              <a:rPr i="1" lang="en">
                <a:latin typeface="Helvetica Neue"/>
                <a:ea typeface="Helvetica Neue"/>
                <a:cs typeface="Helvetica Neue"/>
                <a:sym typeface="Helvetica Neue"/>
              </a:rPr>
              <a:t>Daemons</a:t>
            </a:r>
            <a:r>
              <a:rPr lang="en">
                <a:latin typeface="Helvetica Neue"/>
                <a:ea typeface="Helvetica Neue"/>
                <a:cs typeface="Helvetica Neue"/>
                <a:sym typeface="Helvetica Neue"/>
              </a:rPr>
              <a:t> need accounts on the machine too and you will sometimes see accounts for specific programs.</a:t>
            </a:r>
          </a:p>
          <a:p>
            <a:pPr lvl="0" rtl="0">
              <a:spcBef>
                <a:spcPts val="0"/>
              </a:spcBef>
              <a:buNone/>
            </a:pPr>
            <a:r>
              <a:t/>
            </a:r>
            <a:endParaRPr>
              <a:latin typeface="Helvetica Neue"/>
              <a:ea typeface="Helvetica Neue"/>
              <a:cs typeface="Helvetica Neue"/>
              <a:sym typeface="Helvetica Neue"/>
            </a:endParaRPr>
          </a:p>
          <a:p>
            <a:pPr lvl="0" rtl="0">
              <a:spcBef>
                <a:spcPts val="0"/>
              </a:spcBef>
              <a:buNone/>
            </a:pPr>
            <a:r>
              <a:rPr lang="en" sz="2400">
                <a:latin typeface="Courier New"/>
                <a:ea typeface="Courier New"/>
                <a:cs typeface="Courier New"/>
                <a:sym typeface="Courier New"/>
              </a:rPr>
              <a:t>[root@MachineA ~]# ps -eo pid,user,comm</a:t>
            </a:r>
          </a:p>
          <a:p>
            <a:pPr lvl="0" rtl="0">
              <a:spcBef>
                <a:spcPts val="0"/>
              </a:spcBef>
              <a:buClr>
                <a:schemeClr val="dk1"/>
              </a:buClr>
              <a:buSzPct val="45833"/>
              <a:buFont typeface="Arial"/>
              <a:buNone/>
            </a:pPr>
            <a:r>
              <a:t/>
            </a:r>
            <a:endParaRPr sz="2400">
              <a:latin typeface="Courier New"/>
              <a:ea typeface="Courier New"/>
              <a:cs typeface="Courier New"/>
              <a:sym typeface="Courier New"/>
            </a:endParaRPr>
          </a:p>
          <a:p>
            <a:pPr lvl="0" rtl="0">
              <a:spcBef>
                <a:spcPts val="0"/>
              </a:spcBef>
              <a:buClr>
                <a:schemeClr val="dk1"/>
              </a:buClr>
              <a:buSzPct val="45833"/>
              <a:buFont typeface="Arial"/>
              <a:buNone/>
            </a:pPr>
            <a:r>
              <a:rPr lang="en" sz="2400">
                <a:latin typeface="Courier New"/>
                <a:ea typeface="Courier New"/>
                <a:cs typeface="Courier New"/>
                <a:sym typeface="Courier New"/>
              </a:rPr>
              <a:t>1465 postfix qmgr</a:t>
            </a:r>
          </a:p>
          <a:p>
            <a:pPr lvl="0" rtl="0">
              <a:spcBef>
                <a:spcPts val="0"/>
              </a:spcBef>
              <a:buNone/>
            </a:pPr>
            <a:r>
              <a:t/>
            </a:r>
            <a:endParaRPr sz="2400">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457200" y="205978"/>
            <a:ext cx="8229600" cy="857400"/>
          </a:xfrm>
          <a:prstGeom prst="rect">
            <a:avLst/>
          </a:prstGeom>
          <a:noFill/>
          <a:ln>
            <a:noFill/>
          </a:ln>
        </p:spPr>
        <p:txBody>
          <a:bodyPr anchorCtr="0" anchor="b"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r>
              <a:rPr b="1" i="0" lang="en" sz="3600" u="none" cap="none" strike="noStrike">
                <a:solidFill>
                  <a:schemeClr val="lt1"/>
                </a:solidFill>
                <a:latin typeface="Arial"/>
                <a:ea typeface="Arial"/>
                <a:cs typeface="Arial"/>
                <a:sym typeface="Arial"/>
              </a:rPr>
              <a:t>Try this</a:t>
            </a:r>
          </a:p>
        </p:txBody>
      </p:sp>
      <p:sp>
        <p:nvSpPr>
          <p:cNvPr id="108" name="Shape 108"/>
          <p:cNvSpPr txBox="1"/>
          <p:nvPr>
            <p:ph idx="1" type="body"/>
          </p:nvPr>
        </p:nvSpPr>
        <p:spPr>
          <a:xfrm>
            <a:off x="457200" y="1200150"/>
            <a:ext cx="8229600" cy="3725699"/>
          </a:xfrm>
          <a:prstGeom prst="rect">
            <a:avLst/>
          </a:prstGeom>
          <a:noFill/>
          <a:ln>
            <a:noFill/>
          </a:ln>
        </p:spPr>
        <p:txBody>
          <a:bodyPr anchorCtr="0" anchor="t" bIns="91425" lIns="91425" rIns="91425" tIns="91425">
            <a:noAutofit/>
          </a:bodyPr>
          <a:lstStyle/>
          <a:p>
            <a:pPr indent="0" lvl="0" marR="0" rtl="0" algn="l">
              <a:lnSpc>
                <a:spcPct val="100000"/>
              </a:lnSpc>
              <a:spcBef>
                <a:spcPts val="0"/>
              </a:spcBef>
              <a:spcAft>
                <a:spcPts val="0"/>
              </a:spcAft>
              <a:buNone/>
            </a:pPr>
            <a:r>
              <a:rPr b="0" i="0" lang="en" sz="3000" u="none" cap="none" strike="noStrike">
                <a:solidFill>
                  <a:schemeClr val="lt1"/>
                </a:solidFill>
                <a:latin typeface="Arial"/>
                <a:ea typeface="Arial"/>
                <a:cs typeface="Arial"/>
                <a:sym typeface="Arial"/>
              </a:rPr>
              <a:t>SSH to one of your prod VMs</a:t>
            </a:r>
          </a:p>
          <a:p>
            <a:pPr indent="0" lvl="0" marR="0" rtl="0" algn="l">
              <a:lnSpc>
                <a:spcPct val="100000"/>
              </a:lnSpc>
              <a:spcBef>
                <a:spcPts val="0"/>
              </a:spcBef>
              <a:spcAft>
                <a:spcPts val="0"/>
              </a:spcAft>
              <a:buNone/>
            </a:pPr>
            <a:r>
              <a:rPr lang="en" sz="3000">
                <a:solidFill>
                  <a:schemeClr val="lt1"/>
                </a:solidFill>
              </a:rPr>
              <a:t># </a:t>
            </a:r>
            <a:r>
              <a:rPr b="0" i="0" lang="en" sz="3000" u="none" cap="none" strike="noStrike">
                <a:solidFill>
                  <a:schemeClr val="lt1"/>
                </a:solidFill>
                <a:latin typeface="Arial"/>
                <a:ea typeface="Arial"/>
                <a:cs typeface="Arial"/>
                <a:sym typeface="Arial"/>
              </a:rPr>
              <a:t>ps –ef | grep –v ^root</a:t>
            </a:r>
          </a:p>
          <a:p>
            <a:pPr indent="0" lvl="0" marR="0" rtl="0" algn="l">
              <a:lnSpc>
                <a:spcPct val="100000"/>
              </a:lnSpc>
              <a:spcBef>
                <a:spcPts val="0"/>
              </a:spcBef>
              <a:spcAft>
                <a:spcPts val="0"/>
              </a:spcAft>
              <a:buNone/>
            </a:pPr>
            <a:r>
              <a:t/>
            </a:r>
            <a:endParaRPr/>
          </a:p>
          <a:p>
            <a:pPr indent="0" lvl="0" marL="0" marR="0" rtl="0" algn="l">
              <a:lnSpc>
                <a:spcPct val="100000"/>
              </a:lnSpc>
              <a:spcBef>
                <a:spcPts val="0"/>
              </a:spcBef>
              <a:spcAft>
                <a:spcPts val="0"/>
              </a:spcAft>
              <a:buClr>
                <a:schemeClr val="lt1"/>
              </a:buClr>
              <a:buSzPct val="25000"/>
              <a:buFont typeface="Arial"/>
              <a:buNone/>
            </a:pPr>
            <a:r>
              <a:t/>
            </a:r>
            <a:endParaRPr b="0" i="0" sz="30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2" name="Shape 112"/>
        <p:cNvGrpSpPr/>
        <p:nvPr/>
      </p:nvGrpSpPr>
      <p:grpSpPr>
        <a:xfrm>
          <a:off x="0" y="0"/>
          <a:ext cx="0" cy="0"/>
          <a:chOff x="0" y="0"/>
          <a:chExt cx="0" cy="0"/>
        </a:xfrm>
      </p:grpSpPr>
      <p:sp>
        <p:nvSpPr>
          <p:cNvPr id="113" name="Shape 113"/>
          <p:cNvSpPr txBox="1"/>
          <p:nvPr>
            <p:ph type="title"/>
          </p:nvPr>
        </p:nvSpPr>
        <p:spPr>
          <a:xfrm>
            <a:off x="457200" y="205978"/>
            <a:ext cx="8229600" cy="857400"/>
          </a:xfrm>
          <a:prstGeom prst="rect">
            <a:avLst/>
          </a:prstGeom>
        </p:spPr>
        <p:txBody>
          <a:bodyPr anchorCtr="0" anchor="b" bIns="91425" lIns="91425" rIns="91425" tIns="91425">
            <a:noAutofit/>
          </a:bodyPr>
          <a:lstStyle/>
          <a:p>
            <a:pPr lvl="0" rtl="0">
              <a:spcBef>
                <a:spcPts val="0"/>
              </a:spcBef>
              <a:buNone/>
            </a:pPr>
            <a:r>
              <a:rPr lang="en"/>
              <a:t>Sources of User / Group Information</a:t>
            </a:r>
          </a:p>
        </p:txBody>
      </p:sp>
      <p:sp>
        <p:nvSpPr>
          <p:cNvPr id="114" name="Shape 114"/>
          <p:cNvSpPr/>
          <p:nvPr/>
        </p:nvSpPr>
        <p:spPr>
          <a:xfrm>
            <a:off x="3870725" y="3548775"/>
            <a:ext cx="1416899" cy="5279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t>login</a:t>
            </a:r>
          </a:p>
        </p:txBody>
      </p:sp>
      <p:pic>
        <p:nvPicPr>
          <p:cNvPr descr="mariana_cat.png" id="115" name="Shape 115"/>
          <p:cNvPicPr preferRelativeResize="0"/>
          <p:nvPr/>
        </p:nvPicPr>
        <p:blipFill rotWithShape="1">
          <a:blip r:embed="rId4">
            <a:alphaModFix/>
          </a:blip>
          <a:srcRect b="0" l="0" r="32890" t="0"/>
          <a:stretch/>
        </p:blipFill>
        <p:spPr>
          <a:xfrm>
            <a:off x="1177462" y="2945987"/>
            <a:ext cx="1265624" cy="1733550"/>
          </a:xfrm>
          <a:prstGeom prst="rect">
            <a:avLst/>
          </a:prstGeom>
          <a:noFill/>
          <a:ln>
            <a:noFill/>
          </a:ln>
        </p:spPr>
      </p:pic>
      <p:cxnSp>
        <p:nvCxnSpPr>
          <p:cNvPr id="116" name="Shape 116"/>
          <p:cNvCxnSpPr>
            <a:endCxn id="114" idx="1"/>
          </p:cNvCxnSpPr>
          <p:nvPr/>
        </p:nvCxnSpPr>
        <p:spPr>
          <a:xfrm>
            <a:off x="2495825" y="3812774"/>
            <a:ext cx="1374900" cy="0"/>
          </a:xfrm>
          <a:prstGeom prst="straightConnector1">
            <a:avLst/>
          </a:prstGeom>
          <a:noFill/>
          <a:ln cap="flat" cmpd="sng" w="19050">
            <a:solidFill>
              <a:srgbClr val="FFFFFF"/>
            </a:solidFill>
            <a:prstDash val="solid"/>
            <a:round/>
            <a:headEnd len="lg" w="lg" type="none"/>
            <a:tailEnd len="lg" w="lg" type="triangle"/>
          </a:ln>
        </p:spPr>
      </p:cxn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ustom Them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